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1" r:id="rId8"/>
    <p:sldId id="262" r:id="rId9"/>
    <p:sldId id="265" r:id="rId10"/>
    <p:sldId id="263" r:id="rId11"/>
    <p:sldId id="264"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2" r:id="rId26"/>
    <p:sldId id="280" r:id="rId27"/>
    <p:sldId id="281"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1"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09" autoAdjust="0"/>
  </p:normalViewPr>
  <p:slideViewPr>
    <p:cSldViewPr snapToGrid="0">
      <p:cViewPr varScale="1">
        <p:scale>
          <a:sx n="96" d="100"/>
          <a:sy n="96" d="100"/>
        </p:scale>
        <p:origin x="1038"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RUPAWALA" userId="16fe9d1623dd648b" providerId="LiveId" clId="{5B5F0741-5EE4-427F-91EE-F153BEFB06AC}"/>
    <pc:docChg chg="undo custSel addSld delSld modSld sldOrd">
      <pc:chgData name="IBRAHIM RUPAWALA" userId="16fe9d1623dd648b" providerId="LiveId" clId="{5B5F0741-5EE4-427F-91EE-F153BEFB06AC}" dt="2023-04-05T08:18:45.861" v="22518" actId="20577"/>
      <pc:docMkLst>
        <pc:docMk/>
      </pc:docMkLst>
      <pc:sldChg chg="addSp delSp modSp mod">
        <pc:chgData name="IBRAHIM RUPAWALA" userId="16fe9d1623dd648b" providerId="LiveId" clId="{5B5F0741-5EE4-427F-91EE-F153BEFB06AC}" dt="2023-03-25T05:05:47.735" v="2" actId="22"/>
        <pc:sldMkLst>
          <pc:docMk/>
          <pc:sldMk cId="3531302624" sldId="279"/>
        </pc:sldMkLst>
        <pc:spChg chg="add del">
          <ac:chgData name="IBRAHIM RUPAWALA" userId="16fe9d1623dd648b" providerId="LiveId" clId="{5B5F0741-5EE4-427F-91EE-F153BEFB06AC}" dt="2023-03-25T05:05:47.735" v="2" actId="22"/>
          <ac:spMkLst>
            <pc:docMk/>
            <pc:sldMk cId="3531302624" sldId="279"/>
            <ac:spMk id="3" creationId="{8F9D5A98-F045-292D-FEBA-3FC78C9F167F}"/>
          </ac:spMkLst>
        </pc:spChg>
        <pc:picChg chg="add del mod ord">
          <ac:chgData name="IBRAHIM RUPAWALA" userId="16fe9d1623dd648b" providerId="LiveId" clId="{5B5F0741-5EE4-427F-91EE-F153BEFB06AC}" dt="2023-03-25T05:05:29.016" v="1" actId="22"/>
          <ac:picMkLst>
            <pc:docMk/>
            <pc:sldMk cId="3531302624" sldId="279"/>
            <ac:picMk id="5" creationId="{59493C06-E332-B944-0499-7628F52496D6}"/>
          </ac:picMkLst>
        </pc:picChg>
        <pc:picChg chg="add mod ord">
          <ac:chgData name="IBRAHIM RUPAWALA" userId="16fe9d1623dd648b" providerId="LiveId" clId="{5B5F0741-5EE4-427F-91EE-F153BEFB06AC}" dt="2023-03-25T05:05:47.735" v="2" actId="22"/>
          <ac:picMkLst>
            <pc:docMk/>
            <pc:sldMk cId="3531302624" sldId="279"/>
            <ac:picMk id="7" creationId="{33839147-4E86-15FD-7BFB-9765F76F25E6}"/>
          </ac:picMkLst>
        </pc:picChg>
      </pc:sldChg>
      <pc:sldChg chg="modSp new mod">
        <pc:chgData name="IBRAHIM RUPAWALA" userId="16fe9d1623dd648b" providerId="LiveId" clId="{5B5F0741-5EE4-427F-91EE-F153BEFB06AC}" dt="2023-03-25T06:12:07.289" v="140" actId="20577"/>
        <pc:sldMkLst>
          <pc:docMk/>
          <pc:sldMk cId="2042167880" sldId="280"/>
        </pc:sldMkLst>
        <pc:spChg chg="mod">
          <ac:chgData name="IBRAHIM RUPAWALA" userId="16fe9d1623dd648b" providerId="LiveId" clId="{5B5F0741-5EE4-427F-91EE-F153BEFB06AC}" dt="2023-03-25T06:12:07.289" v="140" actId="20577"/>
          <ac:spMkLst>
            <pc:docMk/>
            <pc:sldMk cId="2042167880" sldId="280"/>
            <ac:spMk id="2" creationId="{817EE6B6-FA2D-77D9-21A5-8B074B99931D}"/>
          </ac:spMkLst>
        </pc:spChg>
        <pc:spChg chg="mod">
          <ac:chgData name="IBRAHIM RUPAWALA" userId="16fe9d1623dd648b" providerId="LiveId" clId="{5B5F0741-5EE4-427F-91EE-F153BEFB06AC}" dt="2023-03-25T06:01:56.739" v="5" actId="27636"/>
          <ac:spMkLst>
            <pc:docMk/>
            <pc:sldMk cId="2042167880" sldId="280"/>
            <ac:spMk id="3" creationId="{DF209B1C-AD63-5709-B667-969D1CF230FF}"/>
          </ac:spMkLst>
        </pc:spChg>
      </pc:sldChg>
      <pc:sldChg chg="modSp new mod">
        <pc:chgData name="IBRAHIM RUPAWALA" userId="16fe9d1623dd648b" providerId="LiveId" clId="{5B5F0741-5EE4-427F-91EE-F153BEFB06AC}" dt="2023-03-25T06:17:32.833" v="325" actId="1076"/>
        <pc:sldMkLst>
          <pc:docMk/>
          <pc:sldMk cId="499715243" sldId="281"/>
        </pc:sldMkLst>
        <pc:spChg chg="mod">
          <ac:chgData name="IBRAHIM RUPAWALA" userId="16fe9d1623dd648b" providerId="LiveId" clId="{5B5F0741-5EE4-427F-91EE-F153BEFB06AC}" dt="2023-03-25T06:13:03.775" v="322" actId="20577"/>
          <ac:spMkLst>
            <pc:docMk/>
            <pc:sldMk cId="499715243" sldId="281"/>
            <ac:spMk id="2" creationId="{7CE32422-7CF3-AEE8-8A75-A705E50AF335}"/>
          </ac:spMkLst>
        </pc:spChg>
        <pc:spChg chg="mod">
          <ac:chgData name="IBRAHIM RUPAWALA" userId="16fe9d1623dd648b" providerId="LiveId" clId="{5B5F0741-5EE4-427F-91EE-F153BEFB06AC}" dt="2023-03-25T06:17:32.833" v="325" actId="1076"/>
          <ac:spMkLst>
            <pc:docMk/>
            <pc:sldMk cId="499715243" sldId="281"/>
            <ac:spMk id="3" creationId="{D9CDD67A-E2E8-C9CB-CD65-B7105DEDE0DA}"/>
          </ac:spMkLst>
        </pc:spChg>
      </pc:sldChg>
      <pc:sldChg chg="addSp delSp modSp new mod">
        <pc:chgData name="IBRAHIM RUPAWALA" userId="16fe9d1623dd648b" providerId="LiveId" clId="{5B5F0741-5EE4-427F-91EE-F153BEFB06AC}" dt="2023-03-25T06:31:09.198" v="332" actId="1076"/>
        <pc:sldMkLst>
          <pc:docMk/>
          <pc:sldMk cId="1262221770" sldId="282"/>
        </pc:sldMkLst>
        <pc:spChg chg="del">
          <ac:chgData name="IBRAHIM RUPAWALA" userId="16fe9d1623dd648b" providerId="LiveId" clId="{5B5F0741-5EE4-427F-91EE-F153BEFB06AC}" dt="2023-03-25T06:15:22.310" v="324" actId="22"/>
          <ac:spMkLst>
            <pc:docMk/>
            <pc:sldMk cId="1262221770" sldId="282"/>
            <ac:spMk id="3" creationId="{ABD82B55-2B41-33D3-6145-831A681609F8}"/>
          </ac:spMkLst>
        </pc:spChg>
        <pc:picChg chg="add mod ord">
          <ac:chgData name="IBRAHIM RUPAWALA" userId="16fe9d1623dd648b" providerId="LiveId" clId="{5B5F0741-5EE4-427F-91EE-F153BEFB06AC}" dt="2023-03-25T06:29:04.028" v="329" actId="1076"/>
          <ac:picMkLst>
            <pc:docMk/>
            <pc:sldMk cId="1262221770" sldId="282"/>
            <ac:picMk id="5" creationId="{C31FACE1-8F31-5DD0-C026-96C0D66D7B80}"/>
          </ac:picMkLst>
        </pc:picChg>
        <pc:picChg chg="add mod">
          <ac:chgData name="IBRAHIM RUPAWALA" userId="16fe9d1623dd648b" providerId="LiveId" clId="{5B5F0741-5EE4-427F-91EE-F153BEFB06AC}" dt="2023-03-25T06:31:09.198" v="332" actId="1076"/>
          <ac:picMkLst>
            <pc:docMk/>
            <pc:sldMk cId="1262221770" sldId="282"/>
            <ac:picMk id="7" creationId="{3DB4B8E5-C600-F95D-4898-87023F848F5E}"/>
          </ac:picMkLst>
        </pc:picChg>
      </pc:sldChg>
      <pc:sldChg chg="addSp delSp modSp new mod">
        <pc:chgData name="IBRAHIM RUPAWALA" userId="16fe9d1623dd648b" providerId="LiveId" clId="{5B5F0741-5EE4-427F-91EE-F153BEFB06AC}" dt="2023-03-25T06:24:04.025" v="327" actId="22"/>
        <pc:sldMkLst>
          <pc:docMk/>
          <pc:sldMk cId="1918243345" sldId="283"/>
        </pc:sldMkLst>
        <pc:spChg chg="del">
          <ac:chgData name="IBRAHIM RUPAWALA" userId="16fe9d1623dd648b" providerId="LiveId" clId="{5B5F0741-5EE4-427F-91EE-F153BEFB06AC}" dt="2023-03-25T06:24:04.025" v="327" actId="22"/>
          <ac:spMkLst>
            <pc:docMk/>
            <pc:sldMk cId="1918243345" sldId="283"/>
            <ac:spMk id="3" creationId="{B577E5B2-6841-52E2-1A1E-9CC795CCCF80}"/>
          </ac:spMkLst>
        </pc:spChg>
        <pc:picChg chg="add mod ord">
          <ac:chgData name="IBRAHIM RUPAWALA" userId="16fe9d1623dd648b" providerId="LiveId" clId="{5B5F0741-5EE4-427F-91EE-F153BEFB06AC}" dt="2023-03-25T06:24:04.025" v="327" actId="22"/>
          <ac:picMkLst>
            <pc:docMk/>
            <pc:sldMk cId="1918243345" sldId="283"/>
            <ac:picMk id="5" creationId="{DA1808B6-828A-EDFE-9271-384F86BC13B9}"/>
          </ac:picMkLst>
        </pc:picChg>
      </pc:sldChg>
      <pc:sldChg chg="addSp delSp modSp new mod">
        <pc:chgData name="IBRAHIM RUPAWALA" userId="16fe9d1623dd648b" providerId="LiveId" clId="{5B5F0741-5EE4-427F-91EE-F153BEFB06AC}" dt="2023-03-25T21:18:23.642" v="383" actId="20577"/>
        <pc:sldMkLst>
          <pc:docMk/>
          <pc:sldMk cId="1392367985" sldId="284"/>
        </pc:sldMkLst>
        <pc:spChg chg="mod">
          <ac:chgData name="IBRAHIM RUPAWALA" userId="16fe9d1623dd648b" providerId="LiveId" clId="{5B5F0741-5EE4-427F-91EE-F153BEFB06AC}" dt="2023-03-25T21:18:23.642" v="383" actId="20577"/>
          <ac:spMkLst>
            <pc:docMk/>
            <pc:sldMk cId="1392367985" sldId="284"/>
            <ac:spMk id="2" creationId="{DC2CEF58-5BE6-35FC-62F6-0A1A1369F625}"/>
          </ac:spMkLst>
        </pc:spChg>
        <pc:spChg chg="del">
          <ac:chgData name="IBRAHIM RUPAWALA" userId="16fe9d1623dd648b" providerId="LiveId" clId="{5B5F0741-5EE4-427F-91EE-F153BEFB06AC}" dt="2023-03-25T20:52:23.378" v="334" actId="22"/>
          <ac:spMkLst>
            <pc:docMk/>
            <pc:sldMk cId="1392367985" sldId="284"/>
            <ac:spMk id="3" creationId="{0230B7DE-6AA5-91CA-4439-988F67AFA296}"/>
          </ac:spMkLst>
        </pc:spChg>
        <pc:picChg chg="add mod ord">
          <ac:chgData name="IBRAHIM RUPAWALA" userId="16fe9d1623dd648b" providerId="LiveId" clId="{5B5F0741-5EE4-427F-91EE-F153BEFB06AC}" dt="2023-03-25T20:52:23.378" v="334" actId="22"/>
          <ac:picMkLst>
            <pc:docMk/>
            <pc:sldMk cId="1392367985" sldId="284"/>
            <ac:picMk id="5" creationId="{E17DF147-B2AB-397B-243B-B64FB757127F}"/>
          </ac:picMkLst>
        </pc:picChg>
      </pc:sldChg>
      <pc:sldChg chg="addSp delSp modSp new mod">
        <pc:chgData name="IBRAHIM RUPAWALA" userId="16fe9d1623dd648b" providerId="LiveId" clId="{5B5F0741-5EE4-427F-91EE-F153BEFB06AC}" dt="2023-03-25T21:55:57.483" v="385" actId="22"/>
        <pc:sldMkLst>
          <pc:docMk/>
          <pc:sldMk cId="2172111741" sldId="285"/>
        </pc:sldMkLst>
        <pc:spChg chg="del">
          <ac:chgData name="IBRAHIM RUPAWALA" userId="16fe9d1623dd648b" providerId="LiveId" clId="{5B5F0741-5EE4-427F-91EE-F153BEFB06AC}" dt="2023-03-25T21:18:07.142" v="359"/>
          <ac:spMkLst>
            <pc:docMk/>
            <pc:sldMk cId="2172111741" sldId="285"/>
            <ac:spMk id="2" creationId="{20CF8D48-35EE-6E05-3346-3255B02BF283}"/>
          </ac:spMkLst>
        </pc:spChg>
        <pc:spChg chg="del">
          <ac:chgData name="IBRAHIM RUPAWALA" userId="16fe9d1623dd648b" providerId="LiveId" clId="{5B5F0741-5EE4-427F-91EE-F153BEFB06AC}" dt="2023-03-25T21:55:57.483" v="385" actId="22"/>
          <ac:spMkLst>
            <pc:docMk/>
            <pc:sldMk cId="2172111741" sldId="285"/>
            <ac:spMk id="3" creationId="{F82F1729-103E-285F-BA98-9F843298B258}"/>
          </ac:spMkLst>
        </pc:spChg>
        <pc:spChg chg="add del mod">
          <ac:chgData name="IBRAHIM RUPAWALA" userId="16fe9d1623dd648b" providerId="LiveId" clId="{5B5F0741-5EE4-427F-91EE-F153BEFB06AC}" dt="2023-03-25T21:18:05.831" v="358"/>
          <ac:spMkLst>
            <pc:docMk/>
            <pc:sldMk cId="2172111741" sldId="285"/>
            <ac:spMk id="4" creationId="{EB1B0E58-93BA-C570-2180-BC2A82CA7EFF}"/>
          </ac:spMkLst>
        </pc:spChg>
        <pc:spChg chg="add mod">
          <ac:chgData name="IBRAHIM RUPAWALA" userId="16fe9d1623dd648b" providerId="LiveId" clId="{5B5F0741-5EE4-427F-91EE-F153BEFB06AC}" dt="2023-03-25T21:18:29.952" v="384"/>
          <ac:spMkLst>
            <pc:docMk/>
            <pc:sldMk cId="2172111741" sldId="285"/>
            <ac:spMk id="5" creationId="{5AE04A58-DF3E-81D9-4C8C-672145CF9C78}"/>
          </ac:spMkLst>
        </pc:spChg>
        <pc:picChg chg="add mod ord">
          <ac:chgData name="IBRAHIM RUPAWALA" userId="16fe9d1623dd648b" providerId="LiveId" clId="{5B5F0741-5EE4-427F-91EE-F153BEFB06AC}" dt="2023-03-25T21:55:57.483" v="385" actId="22"/>
          <ac:picMkLst>
            <pc:docMk/>
            <pc:sldMk cId="2172111741" sldId="285"/>
            <ac:picMk id="7" creationId="{9A7665FD-A4A4-150E-E02E-F4979E1010AE}"/>
          </ac:picMkLst>
        </pc:picChg>
      </pc:sldChg>
      <pc:sldChg chg="addSp delSp modSp add mod">
        <pc:chgData name="IBRAHIM RUPAWALA" userId="16fe9d1623dd648b" providerId="LiveId" clId="{5B5F0741-5EE4-427F-91EE-F153BEFB06AC}" dt="2023-03-25T22:01:59.602" v="585" actId="313"/>
        <pc:sldMkLst>
          <pc:docMk/>
          <pc:sldMk cId="213465233" sldId="286"/>
        </pc:sldMkLst>
        <pc:spChg chg="add del mod">
          <ac:chgData name="IBRAHIM RUPAWALA" userId="16fe9d1623dd648b" providerId="LiveId" clId="{5B5F0741-5EE4-427F-91EE-F153BEFB06AC}" dt="2023-03-25T21:56:43.930" v="388" actId="22"/>
          <ac:spMkLst>
            <pc:docMk/>
            <pc:sldMk cId="213465233" sldId="286"/>
            <ac:spMk id="3" creationId="{B7B785E6-C520-5475-411F-70722E0D4DD7}"/>
          </ac:spMkLst>
        </pc:spChg>
        <pc:spChg chg="mod">
          <ac:chgData name="IBRAHIM RUPAWALA" userId="16fe9d1623dd648b" providerId="LiveId" clId="{5B5F0741-5EE4-427F-91EE-F153BEFB06AC}" dt="2023-03-25T22:01:59.602" v="585" actId="313"/>
          <ac:spMkLst>
            <pc:docMk/>
            <pc:sldMk cId="213465233" sldId="286"/>
            <ac:spMk id="5" creationId="{5AE04A58-DF3E-81D9-4C8C-672145CF9C78}"/>
          </ac:spMkLst>
        </pc:spChg>
        <pc:picChg chg="add mod ord modCrop">
          <ac:chgData name="IBRAHIM RUPAWALA" userId="16fe9d1623dd648b" providerId="LiveId" clId="{5B5F0741-5EE4-427F-91EE-F153BEFB06AC}" dt="2023-03-25T22:00:38.142" v="392" actId="1076"/>
          <ac:picMkLst>
            <pc:docMk/>
            <pc:sldMk cId="213465233" sldId="286"/>
            <ac:picMk id="6" creationId="{A681E91C-7159-9E6F-85F3-677E6102974E}"/>
          </ac:picMkLst>
        </pc:picChg>
        <pc:picChg chg="del">
          <ac:chgData name="IBRAHIM RUPAWALA" userId="16fe9d1623dd648b" providerId="LiveId" clId="{5B5F0741-5EE4-427F-91EE-F153BEFB06AC}" dt="2023-03-25T21:56:42.688" v="387" actId="478"/>
          <ac:picMkLst>
            <pc:docMk/>
            <pc:sldMk cId="213465233" sldId="286"/>
            <ac:picMk id="7" creationId="{9A7665FD-A4A4-150E-E02E-F4979E1010AE}"/>
          </ac:picMkLst>
        </pc:picChg>
        <pc:picChg chg="add mod">
          <ac:chgData name="IBRAHIM RUPAWALA" userId="16fe9d1623dd648b" providerId="LiveId" clId="{5B5F0741-5EE4-427F-91EE-F153BEFB06AC}" dt="2023-03-25T22:00:45.698" v="396" actId="14100"/>
          <ac:picMkLst>
            <pc:docMk/>
            <pc:sldMk cId="213465233" sldId="286"/>
            <ac:picMk id="9" creationId="{51516219-304A-9D12-B552-1B93F3B50E08}"/>
          </ac:picMkLst>
        </pc:picChg>
      </pc:sldChg>
      <pc:sldChg chg="modSp new mod">
        <pc:chgData name="IBRAHIM RUPAWALA" userId="16fe9d1623dd648b" providerId="LiveId" clId="{5B5F0741-5EE4-427F-91EE-F153BEFB06AC}" dt="2023-03-28T18:36:02.855" v="653"/>
        <pc:sldMkLst>
          <pc:docMk/>
          <pc:sldMk cId="3243959574" sldId="287"/>
        </pc:sldMkLst>
        <pc:spChg chg="mod">
          <ac:chgData name="IBRAHIM RUPAWALA" userId="16fe9d1623dd648b" providerId="LiveId" clId="{5B5F0741-5EE4-427F-91EE-F153BEFB06AC}" dt="2023-03-28T18:36:00.877" v="652" actId="20577"/>
          <ac:spMkLst>
            <pc:docMk/>
            <pc:sldMk cId="3243959574" sldId="287"/>
            <ac:spMk id="2" creationId="{4669BB23-A007-8CAC-4113-98E8A8B5361A}"/>
          </ac:spMkLst>
        </pc:spChg>
        <pc:spChg chg="mod">
          <ac:chgData name="IBRAHIM RUPAWALA" userId="16fe9d1623dd648b" providerId="LiveId" clId="{5B5F0741-5EE4-427F-91EE-F153BEFB06AC}" dt="2023-03-28T18:36:02.855" v="653"/>
          <ac:spMkLst>
            <pc:docMk/>
            <pc:sldMk cId="3243959574" sldId="287"/>
            <ac:spMk id="3" creationId="{792842BB-D260-4DE7-188B-4870F8D7D854}"/>
          </ac:spMkLst>
        </pc:spChg>
      </pc:sldChg>
      <pc:sldChg chg="modSp new mod">
        <pc:chgData name="IBRAHIM RUPAWALA" userId="16fe9d1623dd648b" providerId="LiveId" clId="{5B5F0741-5EE4-427F-91EE-F153BEFB06AC}" dt="2023-03-29T16:37:37.656" v="1770" actId="20577"/>
        <pc:sldMkLst>
          <pc:docMk/>
          <pc:sldMk cId="3721428023" sldId="288"/>
        </pc:sldMkLst>
        <pc:spChg chg="mod">
          <ac:chgData name="IBRAHIM RUPAWALA" userId="16fe9d1623dd648b" providerId="LiveId" clId="{5B5F0741-5EE4-427F-91EE-F153BEFB06AC}" dt="2023-03-28T18:54:29.832" v="692" actId="20577"/>
          <ac:spMkLst>
            <pc:docMk/>
            <pc:sldMk cId="3721428023" sldId="288"/>
            <ac:spMk id="2" creationId="{A9F605F0-06BE-7363-FAAA-B0E7B4B76204}"/>
          </ac:spMkLst>
        </pc:spChg>
        <pc:spChg chg="mod">
          <ac:chgData name="IBRAHIM RUPAWALA" userId="16fe9d1623dd648b" providerId="LiveId" clId="{5B5F0741-5EE4-427F-91EE-F153BEFB06AC}" dt="2023-03-29T16:37:37.656" v="1770" actId="20577"/>
          <ac:spMkLst>
            <pc:docMk/>
            <pc:sldMk cId="3721428023" sldId="288"/>
            <ac:spMk id="3" creationId="{1A161903-9300-E422-BCBE-4549DFB282F4}"/>
          </ac:spMkLst>
        </pc:spChg>
      </pc:sldChg>
      <pc:sldChg chg="addSp delSp modSp new mod">
        <pc:chgData name="IBRAHIM RUPAWALA" userId="16fe9d1623dd648b" providerId="LiveId" clId="{5B5F0741-5EE4-427F-91EE-F153BEFB06AC}" dt="2023-03-29T05:09:13.418" v="1481" actId="20577"/>
        <pc:sldMkLst>
          <pc:docMk/>
          <pc:sldMk cId="1795292249" sldId="289"/>
        </pc:sldMkLst>
        <pc:spChg chg="mod">
          <ac:chgData name="IBRAHIM RUPAWALA" userId="16fe9d1623dd648b" providerId="LiveId" clId="{5B5F0741-5EE4-427F-91EE-F153BEFB06AC}" dt="2023-03-29T05:00:42.129" v="1070" actId="20577"/>
          <ac:spMkLst>
            <pc:docMk/>
            <pc:sldMk cId="1795292249" sldId="289"/>
            <ac:spMk id="2" creationId="{4DE38CA4-DB96-2802-C792-EAF488B7A2F1}"/>
          </ac:spMkLst>
        </pc:spChg>
        <pc:spChg chg="add del mod">
          <ac:chgData name="IBRAHIM RUPAWALA" userId="16fe9d1623dd648b" providerId="LiveId" clId="{5B5F0741-5EE4-427F-91EE-F153BEFB06AC}" dt="2023-03-29T05:09:13.418" v="1481" actId="20577"/>
          <ac:spMkLst>
            <pc:docMk/>
            <pc:sldMk cId="1795292249" sldId="289"/>
            <ac:spMk id="3" creationId="{8955F4DE-67CA-355E-6AB5-653D9B69F57B}"/>
          </ac:spMkLst>
        </pc:spChg>
        <pc:picChg chg="add del mod ord">
          <ac:chgData name="IBRAHIM RUPAWALA" userId="16fe9d1623dd648b" providerId="LiveId" clId="{5B5F0741-5EE4-427F-91EE-F153BEFB06AC}" dt="2023-03-28T18:58:54.934" v="1064" actId="22"/>
          <ac:picMkLst>
            <pc:docMk/>
            <pc:sldMk cId="1795292249" sldId="289"/>
            <ac:picMk id="5" creationId="{25530397-3D9F-BBFE-4D2C-ECAD5C5F8F51}"/>
          </ac:picMkLst>
        </pc:picChg>
      </pc:sldChg>
      <pc:sldChg chg="modSp new mod">
        <pc:chgData name="IBRAHIM RUPAWALA" userId="16fe9d1623dd648b" providerId="LiveId" clId="{5B5F0741-5EE4-427F-91EE-F153BEFB06AC}" dt="2023-03-30T05:51:05.197" v="1941"/>
        <pc:sldMkLst>
          <pc:docMk/>
          <pc:sldMk cId="1324062239" sldId="290"/>
        </pc:sldMkLst>
        <pc:spChg chg="mod">
          <ac:chgData name="IBRAHIM RUPAWALA" userId="16fe9d1623dd648b" providerId="LiveId" clId="{5B5F0741-5EE4-427F-91EE-F153BEFB06AC}" dt="2023-03-30T05:34:32.042" v="1782" actId="20577"/>
          <ac:spMkLst>
            <pc:docMk/>
            <pc:sldMk cId="1324062239" sldId="290"/>
            <ac:spMk id="2" creationId="{8C6CA0C8-5889-04FB-8101-3616D274F733}"/>
          </ac:spMkLst>
        </pc:spChg>
        <pc:spChg chg="mod">
          <ac:chgData name="IBRAHIM RUPAWALA" userId="16fe9d1623dd648b" providerId="LiveId" clId="{5B5F0741-5EE4-427F-91EE-F153BEFB06AC}" dt="2023-03-30T05:51:05.197" v="1941"/>
          <ac:spMkLst>
            <pc:docMk/>
            <pc:sldMk cId="1324062239" sldId="290"/>
            <ac:spMk id="3" creationId="{DEB72827-7F29-5B2F-6F79-5AC8CB032E8F}"/>
          </ac:spMkLst>
        </pc:spChg>
      </pc:sldChg>
      <pc:sldChg chg="addSp delSp modSp new del mod">
        <pc:chgData name="IBRAHIM RUPAWALA" userId="16fe9d1623dd648b" providerId="LiveId" clId="{5B5F0741-5EE4-427F-91EE-F153BEFB06AC}" dt="2023-04-04T19:14:19.277" v="16687" actId="2696"/>
        <pc:sldMkLst>
          <pc:docMk/>
          <pc:sldMk cId="506748244" sldId="291"/>
        </pc:sldMkLst>
        <pc:spChg chg="mod">
          <ac:chgData name="IBRAHIM RUPAWALA" userId="16fe9d1623dd648b" providerId="LiveId" clId="{5B5F0741-5EE4-427F-91EE-F153BEFB06AC}" dt="2023-03-31T20:15:22.628" v="1990" actId="113"/>
          <ac:spMkLst>
            <pc:docMk/>
            <pc:sldMk cId="506748244" sldId="291"/>
            <ac:spMk id="2" creationId="{1FB9D36D-5A0D-BCE6-C3DD-6CB562F54334}"/>
          </ac:spMkLst>
        </pc:spChg>
        <pc:spChg chg="del">
          <ac:chgData name="IBRAHIM RUPAWALA" userId="16fe9d1623dd648b" providerId="LiveId" clId="{5B5F0741-5EE4-427F-91EE-F153BEFB06AC}" dt="2023-03-31T20:15:49.553" v="1991" actId="22"/>
          <ac:spMkLst>
            <pc:docMk/>
            <pc:sldMk cId="506748244" sldId="291"/>
            <ac:spMk id="3" creationId="{D51B80F2-DBDF-106E-00B0-6BDE13EF9D27}"/>
          </ac:spMkLst>
        </pc:spChg>
        <pc:spChg chg="add mod">
          <ac:chgData name="IBRAHIM RUPAWALA" userId="16fe9d1623dd648b" providerId="LiveId" clId="{5B5F0741-5EE4-427F-91EE-F153BEFB06AC}" dt="2023-03-31T20:27:05.563" v="2311" actId="20577"/>
          <ac:spMkLst>
            <pc:docMk/>
            <pc:sldMk cId="506748244" sldId="291"/>
            <ac:spMk id="6" creationId="{2D5BC60D-7E0F-5BA3-4CCD-1E54AEDE5602}"/>
          </ac:spMkLst>
        </pc:spChg>
        <pc:picChg chg="add mod ord">
          <ac:chgData name="IBRAHIM RUPAWALA" userId="16fe9d1623dd648b" providerId="LiveId" clId="{5B5F0741-5EE4-427F-91EE-F153BEFB06AC}" dt="2023-03-31T20:21:28.701" v="2012" actId="1076"/>
          <ac:picMkLst>
            <pc:docMk/>
            <pc:sldMk cId="506748244" sldId="291"/>
            <ac:picMk id="5" creationId="{89FC21C6-9467-D644-6F56-670D768E6D8E}"/>
          </ac:picMkLst>
        </pc:picChg>
      </pc:sldChg>
      <pc:sldChg chg="addSp delSp modSp new mod">
        <pc:chgData name="IBRAHIM RUPAWALA" userId="16fe9d1623dd648b" providerId="LiveId" clId="{5B5F0741-5EE4-427F-91EE-F153BEFB06AC}" dt="2023-04-05T00:41:12.767" v="18407" actId="20577"/>
        <pc:sldMkLst>
          <pc:docMk/>
          <pc:sldMk cId="2535595641" sldId="291"/>
        </pc:sldMkLst>
        <pc:spChg chg="del">
          <ac:chgData name="IBRAHIM RUPAWALA" userId="16fe9d1623dd648b" providerId="LiveId" clId="{5B5F0741-5EE4-427F-91EE-F153BEFB06AC}" dt="2023-04-05T00:17:48.909" v="16691" actId="478"/>
          <ac:spMkLst>
            <pc:docMk/>
            <pc:sldMk cId="2535595641" sldId="291"/>
            <ac:spMk id="2" creationId="{393134F3-3289-1CAF-B034-56764928A86F}"/>
          </ac:spMkLst>
        </pc:spChg>
        <pc:spChg chg="del">
          <ac:chgData name="IBRAHIM RUPAWALA" userId="16fe9d1623dd648b" providerId="LiveId" clId="{5B5F0741-5EE4-427F-91EE-F153BEFB06AC}" dt="2023-04-05T00:17:46.295" v="16690" actId="478"/>
          <ac:spMkLst>
            <pc:docMk/>
            <pc:sldMk cId="2535595641" sldId="291"/>
            <ac:spMk id="3" creationId="{F6464F82-C8BF-AD8B-9F1C-06B59495A783}"/>
          </ac:spMkLst>
        </pc:spChg>
        <pc:spChg chg="add mod">
          <ac:chgData name="IBRAHIM RUPAWALA" userId="16fe9d1623dd648b" providerId="LiveId" clId="{5B5F0741-5EE4-427F-91EE-F153BEFB06AC}" dt="2023-04-05T00:41:12.767" v="18407" actId="20577"/>
          <ac:spMkLst>
            <pc:docMk/>
            <pc:sldMk cId="2535595641" sldId="291"/>
            <ac:spMk id="8" creationId="{8AF9FFCD-0D47-7457-A926-6A5739CBB17F}"/>
          </ac:spMkLst>
        </pc:spChg>
        <pc:picChg chg="add del mod">
          <ac:chgData name="IBRAHIM RUPAWALA" userId="16fe9d1623dd648b" providerId="LiveId" clId="{5B5F0741-5EE4-427F-91EE-F153BEFB06AC}" dt="2023-04-05T00:17:59.133" v="16694" actId="478"/>
          <ac:picMkLst>
            <pc:docMk/>
            <pc:sldMk cId="2535595641" sldId="291"/>
            <ac:picMk id="5" creationId="{1E469482-9D74-AE97-120F-EC926D0209FB}"/>
          </ac:picMkLst>
        </pc:picChg>
        <pc:picChg chg="add mod">
          <ac:chgData name="IBRAHIM RUPAWALA" userId="16fe9d1623dd648b" providerId="LiveId" clId="{5B5F0741-5EE4-427F-91EE-F153BEFB06AC}" dt="2023-04-05T00:32:03.727" v="17716" actId="14100"/>
          <ac:picMkLst>
            <pc:docMk/>
            <pc:sldMk cId="2535595641" sldId="291"/>
            <ac:picMk id="7" creationId="{63E5E89C-B7F2-11B2-CF90-134D4ABCFCBB}"/>
          </ac:picMkLst>
        </pc:picChg>
      </pc:sldChg>
      <pc:sldChg chg="addSp delSp modSp add del mod ord">
        <pc:chgData name="IBRAHIM RUPAWALA" userId="16fe9d1623dd648b" providerId="LiveId" clId="{5B5F0741-5EE4-427F-91EE-F153BEFB06AC}" dt="2023-04-04T19:14:19.277" v="16687" actId="2696"/>
        <pc:sldMkLst>
          <pc:docMk/>
          <pc:sldMk cId="2238061024" sldId="292"/>
        </pc:sldMkLst>
        <pc:spChg chg="del">
          <ac:chgData name="IBRAHIM RUPAWALA" userId="16fe9d1623dd648b" providerId="LiveId" clId="{5B5F0741-5EE4-427F-91EE-F153BEFB06AC}" dt="2023-03-31T20:18:01.830" v="1998" actId="478"/>
          <ac:spMkLst>
            <pc:docMk/>
            <pc:sldMk cId="2238061024" sldId="292"/>
            <ac:spMk id="2" creationId="{1FB9D36D-5A0D-BCE6-C3DD-6CB562F54334}"/>
          </ac:spMkLst>
        </pc:spChg>
        <pc:spChg chg="add del mod">
          <ac:chgData name="IBRAHIM RUPAWALA" userId="16fe9d1623dd648b" providerId="LiveId" clId="{5B5F0741-5EE4-427F-91EE-F153BEFB06AC}" dt="2023-03-31T20:18:03.542" v="1999" actId="22"/>
          <ac:spMkLst>
            <pc:docMk/>
            <pc:sldMk cId="2238061024" sldId="292"/>
            <ac:spMk id="7" creationId="{61E064F7-1935-F0B8-9333-D3664EF2E035}"/>
          </ac:spMkLst>
        </pc:spChg>
        <pc:spChg chg="add mod">
          <ac:chgData name="IBRAHIM RUPAWALA" userId="16fe9d1623dd648b" providerId="LiveId" clId="{5B5F0741-5EE4-427F-91EE-F153BEFB06AC}" dt="2023-03-31T20:18:01.830" v="1998" actId="478"/>
          <ac:spMkLst>
            <pc:docMk/>
            <pc:sldMk cId="2238061024" sldId="292"/>
            <ac:spMk id="9" creationId="{70351ED9-4A50-A79A-237F-AE80869EAD05}"/>
          </ac:spMkLst>
        </pc:spChg>
        <pc:graphicFrameChg chg="add del modGraphic">
          <ac:chgData name="IBRAHIM RUPAWALA" userId="16fe9d1623dd648b" providerId="LiveId" clId="{5B5F0741-5EE4-427F-91EE-F153BEFB06AC}" dt="2023-03-31T20:17:55.111" v="1996" actId="27309"/>
          <ac:graphicFrameMkLst>
            <pc:docMk/>
            <pc:sldMk cId="2238061024" sldId="292"/>
            <ac:graphicFrameMk id="4" creationId="{A69C5166-9BAE-31CA-BCA8-0927AA06D9DF}"/>
          </ac:graphicFrameMkLst>
        </pc:graphicFrameChg>
        <pc:picChg chg="del">
          <ac:chgData name="IBRAHIM RUPAWALA" userId="16fe9d1623dd648b" providerId="LiveId" clId="{5B5F0741-5EE4-427F-91EE-F153BEFB06AC}" dt="2023-03-31T20:17:57.196" v="1997" actId="478"/>
          <ac:picMkLst>
            <pc:docMk/>
            <pc:sldMk cId="2238061024" sldId="292"/>
            <ac:picMk id="5" creationId="{89FC21C6-9467-D644-6F56-670D768E6D8E}"/>
          </ac:picMkLst>
        </pc:picChg>
        <pc:picChg chg="add mod ord">
          <ac:chgData name="IBRAHIM RUPAWALA" userId="16fe9d1623dd648b" providerId="LiveId" clId="{5B5F0741-5EE4-427F-91EE-F153BEFB06AC}" dt="2023-03-31T20:18:03.542" v="1999" actId="22"/>
          <ac:picMkLst>
            <pc:docMk/>
            <pc:sldMk cId="2238061024" sldId="292"/>
            <ac:picMk id="11" creationId="{52FAF911-1BA9-C0BB-80F2-E0750EA611BB}"/>
          </ac:picMkLst>
        </pc:picChg>
      </pc:sldChg>
      <pc:sldChg chg="addSp delSp new mod">
        <pc:chgData name="IBRAHIM RUPAWALA" userId="16fe9d1623dd648b" providerId="LiveId" clId="{5B5F0741-5EE4-427F-91EE-F153BEFB06AC}" dt="2023-04-05T00:50:59.926" v="18411" actId="478"/>
        <pc:sldMkLst>
          <pc:docMk/>
          <pc:sldMk cId="2563914757" sldId="292"/>
        </pc:sldMkLst>
        <pc:spChg chg="del">
          <ac:chgData name="IBRAHIM RUPAWALA" userId="16fe9d1623dd648b" providerId="LiveId" clId="{5B5F0741-5EE4-427F-91EE-F153BEFB06AC}" dt="2023-04-05T00:50:58.405" v="18410" actId="478"/>
          <ac:spMkLst>
            <pc:docMk/>
            <pc:sldMk cId="2563914757" sldId="292"/>
            <ac:spMk id="2" creationId="{3BB632C8-028F-D466-E756-E79825468FEB}"/>
          </ac:spMkLst>
        </pc:spChg>
        <pc:spChg chg="del">
          <ac:chgData name="IBRAHIM RUPAWALA" userId="16fe9d1623dd648b" providerId="LiveId" clId="{5B5F0741-5EE4-427F-91EE-F153BEFB06AC}" dt="2023-04-05T00:50:59.926" v="18411" actId="478"/>
          <ac:spMkLst>
            <pc:docMk/>
            <pc:sldMk cId="2563914757" sldId="292"/>
            <ac:spMk id="3" creationId="{568E2B24-E958-5E98-F8A9-370A0C69F1D0}"/>
          </ac:spMkLst>
        </pc:spChg>
        <pc:picChg chg="add">
          <ac:chgData name="IBRAHIM RUPAWALA" userId="16fe9d1623dd648b" providerId="LiveId" clId="{5B5F0741-5EE4-427F-91EE-F153BEFB06AC}" dt="2023-04-05T00:50:55.949" v="18409" actId="22"/>
          <ac:picMkLst>
            <pc:docMk/>
            <pc:sldMk cId="2563914757" sldId="292"/>
            <ac:picMk id="5" creationId="{8417F769-024F-77CD-67ED-69723326B611}"/>
          </ac:picMkLst>
        </pc:picChg>
      </pc:sldChg>
      <pc:sldChg chg="addSp delSp new mod">
        <pc:chgData name="IBRAHIM RUPAWALA" userId="16fe9d1623dd648b" providerId="LiveId" clId="{5B5F0741-5EE4-427F-91EE-F153BEFB06AC}" dt="2023-04-05T00:51:17.005" v="18415" actId="478"/>
        <pc:sldMkLst>
          <pc:docMk/>
          <pc:sldMk cId="1395528954" sldId="293"/>
        </pc:sldMkLst>
        <pc:spChg chg="del">
          <ac:chgData name="IBRAHIM RUPAWALA" userId="16fe9d1623dd648b" providerId="LiveId" clId="{5B5F0741-5EE4-427F-91EE-F153BEFB06AC}" dt="2023-04-05T00:51:15.764" v="18414" actId="478"/>
          <ac:spMkLst>
            <pc:docMk/>
            <pc:sldMk cId="1395528954" sldId="293"/>
            <ac:spMk id="2" creationId="{7C3BF203-A6D6-2099-C896-BEC7A7AE824C}"/>
          </ac:spMkLst>
        </pc:spChg>
        <pc:spChg chg="del">
          <ac:chgData name="IBRAHIM RUPAWALA" userId="16fe9d1623dd648b" providerId="LiveId" clId="{5B5F0741-5EE4-427F-91EE-F153BEFB06AC}" dt="2023-04-05T00:51:17.005" v="18415" actId="478"/>
          <ac:spMkLst>
            <pc:docMk/>
            <pc:sldMk cId="1395528954" sldId="293"/>
            <ac:spMk id="3" creationId="{C07E4C8C-ADAF-E7E5-3832-184BB898C8A4}"/>
          </ac:spMkLst>
        </pc:spChg>
        <pc:picChg chg="add">
          <ac:chgData name="IBRAHIM RUPAWALA" userId="16fe9d1623dd648b" providerId="LiveId" clId="{5B5F0741-5EE4-427F-91EE-F153BEFB06AC}" dt="2023-04-05T00:51:13.715" v="18413" actId="22"/>
          <ac:picMkLst>
            <pc:docMk/>
            <pc:sldMk cId="1395528954" sldId="293"/>
            <ac:picMk id="5" creationId="{C148014E-8B37-4410-8179-547601035758}"/>
          </ac:picMkLst>
        </pc:picChg>
      </pc:sldChg>
      <pc:sldChg chg="addSp delSp modSp add del mod">
        <pc:chgData name="IBRAHIM RUPAWALA" userId="16fe9d1623dd648b" providerId="LiveId" clId="{5B5F0741-5EE4-427F-91EE-F153BEFB06AC}" dt="2023-04-04T19:14:19.277" v="16687" actId="2696"/>
        <pc:sldMkLst>
          <pc:docMk/>
          <pc:sldMk cId="3702524311" sldId="293"/>
        </pc:sldMkLst>
        <pc:spChg chg="add del mod">
          <ac:chgData name="IBRAHIM RUPAWALA" userId="16fe9d1623dd648b" providerId="LiveId" clId="{5B5F0741-5EE4-427F-91EE-F153BEFB06AC}" dt="2023-03-31T20:18:36.737" v="2003" actId="478"/>
          <ac:spMkLst>
            <pc:docMk/>
            <pc:sldMk cId="3702524311" sldId="293"/>
            <ac:spMk id="3" creationId="{C63533EA-EBCB-4632-3FA0-84E931F70CE6}"/>
          </ac:spMkLst>
        </pc:spChg>
        <pc:spChg chg="add mod">
          <ac:chgData name="IBRAHIM RUPAWALA" userId="16fe9d1623dd648b" providerId="LiveId" clId="{5B5F0741-5EE4-427F-91EE-F153BEFB06AC}" dt="2023-03-31T20:20:02.152" v="2011" actId="1582"/>
          <ac:spMkLst>
            <pc:docMk/>
            <pc:sldMk cId="3702524311" sldId="293"/>
            <ac:spMk id="6" creationId="{9B35FCFC-999D-A002-764C-9F361B6EA9B8}"/>
          </ac:spMkLst>
        </pc:spChg>
        <pc:spChg chg="mod">
          <ac:chgData name="IBRAHIM RUPAWALA" userId="16fe9d1623dd648b" providerId="LiveId" clId="{5B5F0741-5EE4-427F-91EE-F153BEFB06AC}" dt="2023-03-31T20:18:38.484" v="2004" actId="1076"/>
          <ac:spMkLst>
            <pc:docMk/>
            <pc:sldMk cId="3702524311" sldId="293"/>
            <ac:spMk id="9" creationId="{70351ED9-4A50-A79A-237F-AE80869EAD05}"/>
          </ac:spMkLst>
        </pc:spChg>
        <pc:picChg chg="add mod">
          <ac:chgData name="IBRAHIM RUPAWALA" userId="16fe9d1623dd648b" providerId="LiveId" clId="{5B5F0741-5EE4-427F-91EE-F153BEFB06AC}" dt="2023-03-31T20:18:40.899" v="2005" actId="1076"/>
          <ac:picMkLst>
            <pc:docMk/>
            <pc:sldMk cId="3702524311" sldId="293"/>
            <ac:picMk id="5" creationId="{D8C47A17-E2DD-EEEB-C549-D221BF8A6530}"/>
          </ac:picMkLst>
        </pc:picChg>
        <pc:picChg chg="del">
          <ac:chgData name="IBRAHIM RUPAWALA" userId="16fe9d1623dd648b" providerId="LiveId" clId="{5B5F0741-5EE4-427F-91EE-F153BEFB06AC}" dt="2023-03-31T20:18:30.665" v="2001" actId="478"/>
          <ac:picMkLst>
            <pc:docMk/>
            <pc:sldMk cId="3702524311" sldId="293"/>
            <ac:picMk id="11" creationId="{52FAF911-1BA9-C0BB-80F2-E0750EA611BB}"/>
          </ac:picMkLst>
        </pc:picChg>
      </pc:sldChg>
      <pc:sldChg chg="addSp delSp new mod">
        <pc:chgData name="IBRAHIM RUPAWALA" userId="16fe9d1623dd648b" providerId="LiveId" clId="{5B5F0741-5EE4-427F-91EE-F153BEFB06AC}" dt="2023-04-05T00:51:32.470" v="18419" actId="478"/>
        <pc:sldMkLst>
          <pc:docMk/>
          <pc:sldMk cId="2885759765" sldId="294"/>
        </pc:sldMkLst>
        <pc:spChg chg="del">
          <ac:chgData name="IBRAHIM RUPAWALA" userId="16fe9d1623dd648b" providerId="LiveId" clId="{5B5F0741-5EE4-427F-91EE-F153BEFB06AC}" dt="2023-04-05T00:51:30.924" v="18418" actId="478"/>
          <ac:spMkLst>
            <pc:docMk/>
            <pc:sldMk cId="2885759765" sldId="294"/>
            <ac:spMk id="2" creationId="{F9216020-C931-3C26-B5FE-9A8167F402F6}"/>
          </ac:spMkLst>
        </pc:spChg>
        <pc:spChg chg="del">
          <ac:chgData name="IBRAHIM RUPAWALA" userId="16fe9d1623dd648b" providerId="LiveId" clId="{5B5F0741-5EE4-427F-91EE-F153BEFB06AC}" dt="2023-04-05T00:51:32.470" v="18419" actId="478"/>
          <ac:spMkLst>
            <pc:docMk/>
            <pc:sldMk cId="2885759765" sldId="294"/>
            <ac:spMk id="3" creationId="{504FE110-9807-E082-8AC9-66CAAEF3C5F3}"/>
          </ac:spMkLst>
        </pc:spChg>
        <pc:picChg chg="add">
          <ac:chgData name="IBRAHIM RUPAWALA" userId="16fe9d1623dd648b" providerId="LiveId" clId="{5B5F0741-5EE4-427F-91EE-F153BEFB06AC}" dt="2023-04-05T00:51:29.211" v="18417" actId="22"/>
          <ac:picMkLst>
            <pc:docMk/>
            <pc:sldMk cId="2885759765" sldId="294"/>
            <ac:picMk id="5" creationId="{A23AD521-2756-D626-F777-66D961E3F720}"/>
          </ac:picMkLst>
        </pc:picChg>
      </pc:sldChg>
      <pc:sldChg chg="addSp delSp modSp new del mod">
        <pc:chgData name="IBRAHIM RUPAWALA" userId="16fe9d1623dd648b" providerId="LiveId" clId="{5B5F0741-5EE4-427F-91EE-F153BEFB06AC}" dt="2023-04-04T19:14:19.277" v="16687" actId="2696"/>
        <pc:sldMkLst>
          <pc:docMk/>
          <pc:sldMk cId="3709477189" sldId="294"/>
        </pc:sldMkLst>
        <pc:spChg chg="del">
          <ac:chgData name="IBRAHIM RUPAWALA" userId="16fe9d1623dd648b" providerId="LiveId" clId="{5B5F0741-5EE4-427F-91EE-F153BEFB06AC}" dt="2023-03-31T20:19:07.636" v="2007" actId="22"/>
          <ac:spMkLst>
            <pc:docMk/>
            <pc:sldMk cId="3709477189" sldId="294"/>
            <ac:spMk id="3" creationId="{FD7D9BC5-2438-D619-A52A-AE6CBE7A9F76}"/>
          </ac:spMkLst>
        </pc:spChg>
        <pc:picChg chg="add mod ord">
          <ac:chgData name="IBRAHIM RUPAWALA" userId="16fe9d1623dd648b" providerId="LiveId" clId="{5B5F0741-5EE4-427F-91EE-F153BEFB06AC}" dt="2023-03-31T20:19:07.636" v="2007" actId="22"/>
          <ac:picMkLst>
            <pc:docMk/>
            <pc:sldMk cId="3709477189" sldId="294"/>
            <ac:picMk id="5" creationId="{9BA24829-E1CF-13F6-521F-F75CBA34518C}"/>
          </ac:picMkLst>
        </pc:picChg>
      </pc:sldChg>
      <pc:sldChg chg="addSp delSp new mod">
        <pc:chgData name="IBRAHIM RUPAWALA" userId="16fe9d1623dd648b" providerId="LiveId" clId="{5B5F0741-5EE4-427F-91EE-F153BEFB06AC}" dt="2023-04-05T00:51:49.955" v="18422" actId="22"/>
        <pc:sldMkLst>
          <pc:docMk/>
          <pc:sldMk cId="795326150" sldId="295"/>
        </pc:sldMkLst>
        <pc:spChg chg="del">
          <ac:chgData name="IBRAHIM RUPAWALA" userId="16fe9d1623dd648b" providerId="LiveId" clId="{5B5F0741-5EE4-427F-91EE-F153BEFB06AC}" dt="2023-04-05T00:51:48.726" v="18421" actId="478"/>
          <ac:spMkLst>
            <pc:docMk/>
            <pc:sldMk cId="795326150" sldId="295"/>
            <ac:spMk id="2" creationId="{83C78A8C-7318-25DC-2B7B-0462347F8098}"/>
          </ac:spMkLst>
        </pc:spChg>
        <pc:spChg chg="del">
          <ac:chgData name="IBRAHIM RUPAWALA" userId="16fe9d1623dd648b" providerId="LiveId" clId="{5B5F0741-5EE4-427F-91EE-F153BEFB06AC}" dt="2023-04-05T00:51:48.726" v="18421" actId="478"/>
          <ac:spMkLst>
            <pc:docMk/>
            <pc:sldMk cId="795326150" sldId="295"/>
            <ac:spMk id="3" creationId="{D8D8B335-D949-72FC-2E06-0604E48E1B6C}"/>
          </ac:spMkLst>
        </pc:spChg>
        <pc:picChg chg="add">
          <ac:chgData name="IBRAHIM RUPAWALA" userId="16fe9d1623dd648b" providerId="LiveId" clId="{5B5F0741-5EE4-427F-91EE-F153BEFB06AC}" dt="2023-04-05T00:51:49.955" v="18422" actId="22"/>
          <ac:picMkLst>
            <pc:docMk/>
            <pc:sldMk cId="795326150" sldId="295"/>
            <ac:picMk id="5" creationId="{FA5CDA00-D6DC-C114-0132-E4FE715EC401}"/>
          </ac:picMkLst>
        </pc:picChg>
      </pc:sldChg>
      <pc:sldChg chg="addSp delSp modSp new add del mod">
        <pc:chgData name="IBRAHIM RUPAWALA" userId="16fe9d1623dd648b" providerId="LiveId" clId="{5B5F0741-5EE4-427F-91EE-F153BEFB06AC}" dt="2023-04-04T19:14:19.277" v="16687" actId="2696"/>
        <pc:sldMkLst>
          <pc:docMk/>
          <pc:sldMk cId="1190384304" sldId="295"/>
        </pc:sldMkLst>
        <pc:spChg chg="del mod">
          <ac:chgData name="IBRAHIM RUPAWALA" userId="16fe9d1623dd648b" providerId="LiveId" clId="{5B5F0741-5EE4-427F-91EE-F153BEFB06AC}" dt="2023-03-31T21:56:04.809" v="2314" actId="478"/>
          <ac:spMkLst>
            <pc:docMk/>
            <pc:sldMk cId="1190384304" sldId="295"/>
            <ac:spMk id="2" creationId="{A83D99B0-4148-9592-DD9F-0021913EF638}"/>
          </ac:spMkLst>
        </pc:spChg>
        <pc:spChg chg="del mod">
          <ac:chgData name="IBRAHIM RUPAWALA" userId="16fe9d1623dd648b" providerId="LiveId" clId="{5B5F0741-5EE4-427F-91EE-F153BEFB06AC}" dt="2023-03-31T21:56:44.580" v="2316" actId="22"/>
          <ac:spMkLst>
            <pc:docMk/>
            <pc:sldMk cId="1190384304" sldId="295"/>
            <ac:spMk id="3" creationId="{ABA77ADB-2ED4-5472-871F-DAD6CA9012C2}"/>
          </ac:spMkLst>
        </pc:spChg>
        <pc:spChg chg="add del mod">
          <ac:chgData name="IBRAHIM RUPAWALA" userId="16fe9d1623dd648b" providerId="LiveId" clId="{5B5F0741-5EE4-427F-91EE-F153BEFB06AC}" dt="2023-03-31T22:00:59.504" v="2333"/>
          <ac:spMkLst>
            <pc:docMk/>
            <pc:sldMk cId="1190384304" sldId="295"/>
            <ac:spMk id="6" creationId="{011C39AD-BF79-8679-EF33-500BC935DEBA}"/>
          </ac:spMkLst>
        </pc:spChg>
        <pc:spChg chg="add mod">
          <ac:chgData name="IBRAHIM RUPAWALA" userId="16fe9d1623dd648b" providerId="LiveId" clId="{5B5F0741-5EE4-427F-91EE-F153BEFB06AC}" dt="2023-03-31T22:02:26.548" v="2356"/>
          <ac:spMkLst>
            <pc:docMk/>
            <pc:sldMk cId="1190384304" sldId="295"/>
            <ac:spMk id="7" creationId="{70E453E6-CA9A-BD9F-32BF-3F8DF22EFC8E}"/>
          </ac:spMkLst>
        </pc:spChg>
        <pc:picChg chg="add mod ord">
          <ac:chgData name="IBRAHIM RUPAWALA" userId="16fe9d1623dd648b" providerId="LiveId" clId="{5B5F0741-5EE4-427F-91EE-F153BEFB06AC}" dt="2023-03-31T22:00:50.538" v="2331" actId="1076"/>
          <ac:picMkLst>
            <pc:docMk/>
            <pc:sldMk cId="1190384304" sldId="295"/>
            <ac:picMk id="5" creationId="{E2351373-CCA8-EA63-9A1F-5606AC205E17}"/>
          </ac:picMkLst>
        </pc:picChg>
      </pc:sldChg>
      <pc:sldChg chg="addSp delSp modSp new del mod">
        <pc:chgData name="IBRAHIM RUPAWALA" userId="16fe9d1623dd648b" providerId="LiveId" clId="{5B5F0741-5EE4-427F-91EE-F153BEFB06AC}" dt="2023-04-04T19:14:19.277" v="16687" actId="2696"/>
        <pc:sldMkLst>
          <pc:docMk/>
          <pc:sldMk cId="524931824" sldId="296"/>
        </pc:sldMkLst>
        <pc:spChg chg="del">
          <ac:chgData name="IBRAHIM RUPAWALA" userId="16fe9d1623dd648b" providerId="LiveId" clId="{5B5F0741-5EE4-427F-91EE-F153BEFB06AC}" dt="2023-03-31T22:02:35.130" v="2358" actId="478"/>
          <ac:spMkLst>
            <pc:docMk/>
            <pc:sldMk cId="524931824" sldId="296"/>
            <ac:spMk id="2" creationId="{9B7CF894-3239-0063-9F5F-7750080D27F9}"/>
          </ac:spMkLst>
        </pc:spChg>
        <pc:spChg chg="del">
          <ac:chgData name="IBRAHIM RUPAWALA" userId="16fe9d1623dd648b" providerId="LiveId" clId="{5B5F0741-5EE4-427F-91EE-F153BEFB06AC}" dt="2023-03-31T21:57:11.079" v="2318" actId="22"/>
          <ac:spMkLst>
            <pc:docMk/>
            <pc:sldMk cId="524931824" sldId="296"/>
            <ac:spMk id="3" creationId="{37516437-E1A3-DAFB-5A81-32A1E4F5CAE6}"/>
          </ac:spMkLst>
        </pc:spChg>
        <pc:spChg chg="add mod">
          <ac:chgData name="IBRAHIM RUPAWALA" userId="16fe9d1623dd648b" providerId="LiveId" clId="{5B5F0741-5EE4-427F-91EE-F153BEFB06AC}" dt="2023-03-31T22:02:30.199" v="2357"/>
          <ac:spMkLst>
            <pc:docMk/>
            <pc:sldMk cId="524931824" sldId="296"/>
            <ac:spMk id="6" creationId="{8F967AAF-E093-6C57-8FD8-0E686AFA812A}"/>
          </ac:spMkLst>
        </pc:spChg>
        <pc:picChg chg="add mod ord">
          <ac:chgData name="IBRAHIM RUPAWALA" userId="16fe9d1623dd648b" providerId="LiveId" clId="{5B5F0741-5EE4-427F-91EE-F153BEFB06AC}" dt="2023-03-31T21:57:11.079" v="2318" actId="22"/>
          <ac:picMkLst>
            <pc:docMk/>
            <pc:sldMk cId="524931824" sldId="296"/>
            <ac:picMk id="5" creationId="{D88950E1-81B7-7D18-D312-1EA1B08E7D15}"/>
          </ac:picMkLst>
        </pc:picChg>
      </pc:sldChg>
      <pc:sldChg chg="addSp delSp new mod">
        <pc:chgData name="IBRAHIM RUPAWALA" userId="16fe9d1623dd648b" providerId="LiveId" clId="{5B5F0741-5EE4-427F-91EE-F153BEFB06AC}" dt="2023-04-05T00:52:07.569" v="18425" actId="22"/>
        <pc:sldMkLst>
          <pc:docMk/>
          <pc:sldMk cId="1000640871" sldId="296"/>
        </pc:sldMkLst>
        <pc:spChg chg="del">
          <ac:chgData name="IBRAHIM RUPAWALA" userId="16fe9d1623dd648b" providerId="LiveId" clId="{5B5F0741-5EE4-427F-91EE-F153BEFB06AC}" dt="2023-04-05T00:52:06.501" v="18424" actId="478"/>
          <ac:spMkLst>
            <pc:docMk/>
            <pc:sldMk cId="1000640871" sldId="296"/>
            <ac:spMk id="2" creationId="{3AD151C1-0E7E-89AD-7C42-7940D8206270}"/>
          </ac:spMkLst>
        </pc:spChg>
        <pc:spChg chg="del">
          <ac:chgData name="IBRAHIM RUPAWALA" userId="16fe9d1623dd648b" providerId="LiveId" clId="{5B5F0741-5EE4-427F-91EE-F153BEFB06AC}" dt="2023-04-05T00:52:06.501" v="18424" actId="478"/>
          <ac:spMkLst>
            <pc:docMk/>
            <pc:sldMk cId="1000640871" sldId="296"/>
            <ac:spMk id="3" creationId="{8BB28009-E8DD-1E1A-5B61-C9163E1B8097}"/>
          </ac:spMkLst>
        </pc:spChg>
        <pc:picChg chg="add">
          <ac:chgData name="IBRAHIM RUPAWALA" userId="16fe9d1623dd648b" providerId="LiveId" clId="{5B5F0741-5EE4-427F-91EE-F153BEFB06AC}" dt="2023-04-05T00:52:07.569" v="18425" actId="22"/>
          <ac:picMkLst>
            <pc:docMk/>
            <pc:sldMk cId="1000640871" sldId="296"/>
            <ac:picMk id="5" creationId="{2ABD5A66-30E8-AB0D-506D-53F02DF89EBD}"/>
          </ac:picMkLst>
        </pc:picChg>
      </pc:sldChg>
      <pc:sldChg chg="addSp delSp modSp new del mod">
        <pc:chgData name="IBRAHIM RUPAWALA" userId="16fe9d1623dd648b" providerId="LiveId" clId="{5B5F0741-5EE4-427F-91EE-F153BEFB06AC}" dt="2023-04-04T19:14:19.277" v="16687" actId="2696"/>
        <pc:sldMkLst>
          <pc:docMk/>
          <pc:sldMk cId="5641016" sldId="297"/>
        </pc:sldMkLst>
        <pc:spChg chg="del">
          <ac:chgData name="IBRAHIM RUPAWALA" userId="16fe9d1623dd648b" providerId="LiveId" clId="{5B5F0741-5EE4-427F-91EE-F153BEFB06AC}" dt="2023-03-31T21:59:49.561" v="2320" actId="22"/>
          <ac:spMkLst>
            <pc:docMk/>
            <pc:sldMk cId="5641016" sldId="297"/>
            <ac:spMk id="3" creationId="{0B897D58-95F2-939E-C647-BFE715C99458}"/>
          </ac:spMkLst>
        </pc:spChg>
        <pc:spChg chg="add mod">
          <ac:chgData name="IBRAHIM RUPAWALA" userId="16fe9d1623dd648b" providerId="LiveId" clId="{5B5F0741-5EE4-427F-91EE-F153BEFB06AC}" dt="2023-03-31T22:05:02.847" v="2602" actId="20577"/>
          <ac:spMkLst>
            <pc:docMk/>
            <pc:sldMk cId="5641016" sldId="297"/>
            <ac:spMk id="6" creationId="{943B9A00-B12A-CFEC-8E3F-215DD00466DF}"/>
          </ac:spMkLst>
        </pc:spChg>
        <pc:spChg chg="add mod">
          <ac:chgData name="IBRAHIM RUPAWALA" userId="16fe9d1623dd648b" providerId="LiveId" clId="{5B5F0741-5EE4-427F-91EE-F153BEFB06AC}" dt="2023-03-31T22:05:42.247" v="2607" actId="14100"/>
          <ac:spMkLst>
            <pc:docMk/>
            <pc:sldMk cId="5641016" sldId="297"/>
            <ac:spMk id="7" creationId="{FB7087C4-491B-D68C-CD0E-E96461D732AC}"/>
          </ac:spMkLst>
        </pc:spChg>
        <pc:spChg chg="add mod">
          <ac:chgData name="IBRAHIM RUPAWALA" userId="16fe9d1623dd648b" providerId="LiveId" clId="{5B5F0741-5EE4-427F-91EE-F153BEFB06AC}" dt="2023-03-31T22:06:05.086" v="2651" actId="20577"/>
          <ac:spMkLst>
            <pc:docMk/>
            <pc:sldMk cId="5641016" sldId="297"/>
            <ac:spMk id="8" creationId="{0F75A2F6-3961-9C77-5188-9115433FA485}"/>
          </ac:spMkLst>
        </pc:spChg>
        <pc:picChg chg="add mod ord modCrop">
          <ac:chgData name="IBRAHIM RUPAWALA" userId="16fe9d1623dd648b" providerId="LiveId" clId="{5B5F0741-5EE4-427F-91EE-F153BEFB06AC}" dt="2023-03-31T22:00:27.258" v="2330" actId="1076"/>
          <ac:picMkLst>
            <pc:docMk/>
            <pc:sldMk cId="5641016" sldId="297"/>
            <ac:picMk id="5" creationId="{3E13F4DF-CA18-4906-1CA7-BB305FBC1994}"/>
          </ac:picMkLst>
        </pc:picChg>
      </pc:sldChg>
      <pc:sldChg chg="addSp delSp modSp new mod">
        <pc:chgData name="IBRAHIM RUPAWALA" userId="16fe9d1623dd648b" providerId="LiveId" clId="{5B5F0741-5EE4-427F-91EE-F153BEFB06AC}" dt="2023-04-05T00:53:58.270" v="18486" actId="1076"/>
        <pc:sldMkLst>
          <pc:docMk/>
          <pc:sldMk cId="2034654660" sldId="297"/>
        </pc:sldMkLst>
        <pc:spChg chg="del">
          <ac:chgData name="IBRAHIM RUPAWALA" userId="16fe9d1623dd648b" providerId="LiveId" clId="{5B5F0741-5EE4-427F-91EE-F153BEFB06AC}" dt="2023-04-05T00:52:27.215" v="18427" actId="478"/>
          <ac:spMkLst>
            <pc:docMk/>
            <pc:sldMk cId="2034654660" sldId="297"/>
            <ac:spMk id="2" creationId="{D1AAD06C-9473-BE5B-04FE-B60F3C9888ED}"/>
          </ac:spMkLst>
        </pc:spChg>
        <pc:spChg chg="del">
          <ac:chgData name="IBRAHIM RUPAWALA" userId="16fe9d1623dd648b" providerId="LiveId" clId="{5B5F0741-5EE4-427F-91EE-F153BEFB06AC}" dt="2023-04-05T00:52:27.215" v="18427" actId="478"/>
          <ac:spMkLst>
            <pc:docMk/>
            <pc:sldMk cId="2034654660" sldId="297"/>
            <ac:spMk id="3" creationId="{F484CF63-D5DC-6D99-281C-C33A0A4284D7}"/>
          </ac:spMkLst>
        </pc:spChg>
        <pc:spChg chg="add mod">
          <ac:chgData name="IBRAHIM RUPAWALA" userId="16fe9d1623dd648b" providerId="LiveId" clId="{5B5F0741-5EE4-427F-91EE-F153BEFB06AC}" dt="2023-04-05T00:53:58.270" v="18486" actId="1076"/>
          <ac:spMkLst>
            <pc:docMk/>
            <pc:sldMk cId="2034654660" sldId="297"/>
            <ac:spMk id="6" creationId="{A32D420A-0F79-99FC-C4FF-611C266D05C8}"/>
          </ac:spMkLst>
        </pc:spChg>
        <pc:picChg chg="add mod">
          <ac:chgData name="IBRAHIM RUPAWALA" userId="16fe9d1623dd648b" providerId="LiveId" clId="{5B5F0741-5EE4-427F-91EE-F153BEFB06AC}" dt="2023-04-05T00:53:54.639" v="18485" actId="1076"/>
          <ac:picMkLst>
            <pc:docMk/>
            <pc:sldMk cId="2034654660" sldId="297"/>
            <ac:picMk id="5" creationId="{762596B8-0BDA-FC9C-8607-2B4D0882786E}"/>
          </ac:picMkLst>
        </pc:picChg>
      </pc:sldChg>
      <pc:sldChg chg="addSp delSp modSp new add del mod">
        <pc:chgData name="IBRAHIM RUPAWALA" userId="16fe9d1623dd648b" providerId="LiveId" clId="{5B5F0741-5EE4-427F-91EE-F153BEFB06AC}" dt="2023-04-04T19:14:19.277" v="16687" actId="2696"/>
        <pc:sldMkLst>
          <pc:docMk/>
          <pc:sldMk cId="1944566932" sldId="298"/>
        </pc:sldMkLst>
        <pc:spChg chg="mod">
          <ac:chgData name="IBRAHIM RUPAWALA" userId="16fe9d1623dd648b" providerId="LiveId" clId="{5B5F0741-5EE4-427F-91EE-F153BEFB06AC}" dt="2023-03-31T22:02:16.479" v="2355" actId="20577"/>
          <ac:spMkLst>
            <pc:docMk/>
            <pc:sldMk cId="1944566932" sldId="298"/>
            <ac:spMk id="2" creationId="{2195AA21-7D1A-6ABC-5954-F25B19034DDA}"/>
          </ac:spMkLst>
        </pc:spChg>
        <pc:spChg chg="del">
          <ac:chgData name="IBRAHIM RUPAWALA" userId="16fe9d1623dd648b" providerId="LiveId" clId="{5B5F0741-5EE4-427F-91EE-F153BEFB06AC}" dt="2023-03-31T22:01:59.076" v="2335" actId="22"/>
          <ac:spMkLst>
            <pc:docMk/>
            <pc:sldMk cId="1944566932" sldId="298"/>
            <ac:spMk id="3" creationId="{FFC7469C-3586-009F-430C-AE3E341D1C05}"/>
          </ac:spMkLst>
        </pc:spChg>
        <pc:picChg chg="add mod ord">
          <ac:chgData name="IBRAHIM RUPAWALA" userId="16fe9d1623dd648b" providerId="LiveId" clId="{5B5F0741-5EE4-427F-91EE-F153BEFB06AC}" dt="2023-03-31T22:01:59.076" v="2335" actId="22"/>
          <ac:picMkLst>
            <pc:docMk/>
            <pc:sldMk cId="1944566932" sldId="298"/>
            <ac:picMk id="5" creationId="{56B2353D-A1E3-650D-4CAB-834E2899BF41}"/>
          </ac:picMkLst>
        </pc:picChg>
      </pc:sldChg>
      <pc:sldChg chg="addSp delSp new mod">
        <pc:chgData name="IBRAHIM RUPAWALA" userId="16fe9d1623dd648b" providerId="LiveId" clId="{5B5F0741-5EE4-427F-91EE-F153BEFB06AC}" dt="2023-04-05T00:52:45.652" v="18431" actId="22"/>
        <pc:sldMkLst>
          <pc:docMk/>
          <pc:sldMk cId="2448184820" sldId="298"/>
        </pc:sldMkLst>
        <pc:spChg chg="del">
          <ac:chgData name="IBRAHIM RUPAWALA" userId="16fe9d1623dd648b" providerId="LiveId" clId="{5B5F0741-5EE4-427F-91EE-F153BEFB06AC}" dt="2023-04-05T00:52:44.516" v="18430" actId="478"/>
          <ac:spMkLst>
            <pc:docMk/>
            <pc:sldMk cId="2448184820" sldId="298"/>
            <ac:spMk id="2" creationId="{F897DC43-E26E-D760-BEE9-4B3C3CE7B0C5}"/>
          </ac:spMkLst>
        </pc:spChg>
        <pc:spChg chg="del">
          <ac:chgData name="IBRAHIM RUPAWALA" userId="16fe9d1623dd648b" providerId="LiveId" clId="{5B5F0741-5EE4-427F-91EE-F153BEFB06AC}" dt="2023-04-05T00:52:44.516" v="18430" actId="478"/>
          <ac:spMkLst>
            <pc:docMk/>
            <pc:sldMk cId="2448184820" sldId="298"/>
            <ac:spMk id="3" creationId="{5D40633C-0013-9BCC-6574-F750FED1285A}"/>
          </ac:spMkLst>
        </pc:spChg>
        <pc:picChg chg="add">
          <ac:chgData name="IBRAHIM RUPAWALA" userId="16fe9d1623dd648b" providerId="LiveId" clId="{5B5F0741-5EE4-427F-91EE-F153BEFB06AC}" dt="2023-04-05T00:52:45.652" v="18431" actId="22"/>
          <ac:picMkLst>
            <pc:docMk/>
            <pc:sldMk cId="2448184820" sldId="298"/>
            <ac:picMk id="5" creationId="{48A72B5D-39AF-7ED5-23E2-86399FF13D7C}"/>
          </ac:picMkLst>
        </pc:picChg>
      </pc:sldChg>
      <pc:sldChg chg="add del">
        <pc:chgData name="IBRAHIM RUPAWALA" userId="16fe9d1623dd648b" providerId="LiveId" clId="{5B5F0741-5EE4-427F-91EE-F153BEFB06AC}" dt="2023-03-31T22:02:39.563" v="2360" actId="2890"/>
        <pc:sldMkLst>
          <pc:docMk/>
          <pc:sldMk cId="677326290" sldId="299"/>
        </pc:sldMkLst>
      </pc:sldChg>
      <pc:sldChg chg="delSp modSp add del mod">
        <pc:chgData name="IBRAHIM RUPAWALA" userId="16fe9d1623dd648b" providerId="LiveId" clId="{5B5F0741-5EE4-427F-91EE-F153BEFB06AC}" dt="2023-04-04T19:14:19.277" v="16687" actId="2696"/>
        <pc:sldMkLst>
          <pc:docMk/>
          <pc:sldMk cId="1407780326" sldId="299"/>
        </pc:sldMkLst>
        <pc:spChg chg="mod">
          <ac:chgData name="IBRAHIM RUPAWALA" userId="16fe9d1623dd648b" providerId="LiveId" clId="{5B5F0741-5EE4-427F-91EE-F153BEFB06AC}" dt="2023-03-31T22:12:15.635" v="2901"/>
          <ac:spMkLst>
            <pc:docMk/>
            <pc:sldMk cId="1407780326" sldId="299"/>
            <ac:spMk id="6" creationId="{943B9A00-B12A-CFEC-8E3F-215DD00466DF}"/>
          </ac:spMkLst>
        </pc:spChg>
        <pc:spChg chg="del mod">
          <ac:chgData name="IBRAHIM RUPAWALA" userId="16fe9d1623dd648b" providerId="LiveId" clId="{5B5F0741-5EE4-427F-91EE-F153BEFB06AC}" dt="2023-03-31T22:07:21.489" v="2749"/>
          <ac:spMkLst>
            <pc:docMk/>
            <pc:sldMk cId="1407780326" sldId="299"/>
            <ac:spMk id="8" creationId="{0F75A2F6-3961-9C77-5188-9115433FA485}"/>
          </ac:spMkLst>
        </pc:spChg>
      </pc:sldChg>
      <pc:sldChg chg="new del">
        <pc:chgData name="IBRAHIM RUPAWALA" userId="16fe9d1623dd648b" providerId="LiveId" clId="{5B5F0741-5EE4-427F-91EE-F153BEFB06AC}" dt="2023-04-05T00:52:52.872" v="18433" actId="47"/>
        <pc:sldMkLst>
          <pc:docMk/>
          <pc:sldMk cId="1824568054" sldId="299"/>
        </pc:sldMkLst>
      </pc:sldChg>
      <pc:sldChg chg="addSp delSp modSp new mod">
        <pc:chgData name="IBRAHIM RUPAWALA" userId="16fe9d1623dd648b" providerId="LiveId" clId="{5B5F0741-5EE4-427F-91EE-F153BEFB06AC}" dt="2023-04-05T01:21:28.235" v="19062" actId="20577"/>
        <pc:sldMkLst>
          <pc:docMk/>
          <pc:sldMk cId="1908017090" sldId="299"/>
        </pc:sldMkLst>
        <pc:spChg chg="del">
          <ac:chgData name="IBRAHIM RUPAWALA" userId="16fe9d1623dd648b" providerId="LiveId" clId="{5B5F0741-5EE4-427F-91EE-F153BEFB06AC}" dt="2023-04-05T01:01:03.700" v="18489" actId="478"/>
          <ac:spMkLst>
            <pc:docMk/>
            <pc:sldMk cId="1908017090" sldId="299"/>
            <ac:spMk id="2" creationId="{77E22909-E681-6A83-9FAE-491FA38B7293}"/>
          </ac:spMkLst>
        </pc:spChg>
        <pc:spChg chg="del">
          <ac:chgData name="IBRAHIM RUPAWALA" userId="16fe9d1623dd648b" providerId="LiveId" clId="{5B5F0741-5EE4-427F-91EE-F153BEFB06AC}" dt="2023-04-05T01:01:03.700" v="18489" actId="478"/>
          <ac:spMkLst>
            <pc:docMk/>
            <pc:sldMk cId="1908017090" sldId="299"/>
            <ac:spMk id="3" creationId="{ACDF1587-AE3C-A104-01D7-85165F144D42}"/>
          </ac:spMkLst>
        </pc:spChg>
        <pc:spChg chg="add mod">
          <ac:chgData name="IBRAHIM RUPAWALA" userId="16fe9d1623dd648b" providerId="LiveId" clId="{5B5F0741-5EE4-427F-91EE-F153BEFB06AC}" dt="2023-04-05T01:21:28.235" v="19062" actId="20577"/>
          <ac:spMkLst>
            <pc:docMk/>
            <pc:sldMk cId="1908017090" sldId="299"/>
            <ac:spMk id="6" creationId="{8A339888-45BA-8A4E-AB3E-76F914267B15}"/>
          </ac:spMkLst>
        </pc:spChg>
        <pc:picChg chg="add mod">
          <ac:chgData name="IBRAHIM RUPAWALA" userId="16fe9d1623dd648b" providerId="LiveId" clId="{5B5F0741-5EE4-427F-91EE-F153BEFB06AC}" dt="2023-04-05T01:01:14.375" v="18492" actId="14100"/>
          <ac:picMkLst>
            <pc:docMk/>
            <pc:sldMk cId="1908017090" sldId="299"/>
            <ac:picMk id="5" creationId="{BB2517FF-4475-2A2F-1CB2-9EAA744D087E}"/>
          </ac:picMkLst>
        </pc:picChg>
      </pc:sldChg>
      <pc:sldChg chg="addSp delSp modSp new del mod">
        <pc:chgData name="IBRAHIM RUPAWALA" userId="16fe9d1623dd648b" providerId="LiveId" clId="{5B5F0741-5EE4-427F-91EE-F153BEFB06AC}" dt="2023-04-04T19:14:19.277" v="16687" actId="2696"/>
        <pc:sldMkLst>
          <pc:docMk/>
          <pc:sldMk cId="1061490633" sldId="300"/>
        </pc:sldMkLst>
        <pc:spChg chg="del">
          <ac:chgData name="IBRAHIM RUPAWALA" userId="16fe9d1623dd648b" providerId="LiveId" clId="{5B5F0741-5EE4-427F-91EE-F153BEFB06AC}" dt="2023-03-31T22:18:10.857" v="2903" actId="22"/>
          <ac:spMkLst>
            <pc:docMk/>
            <pc:sldMk cId="1061490633" sldId="300"/>
            <ac:spMk id="3" creationId="{27D5C79C-7294-47C7-CD12-0ED94660E22C}"/>
          </ac:spMkLst>
        </pc:spChg>
        <pc:spChg chg="add mod">
          <ac:chgData name="IBRAHIM RUPAWALA" userId="16fe9d1623dd648b" providerId="LiveId" clId="{5B5F0741-5EE4-427F-91EE-F153BEFB06AC}" dt="2023-03-31T22:19:20.918" v="3129" actId="20577"/>
          <ac:spMkLst>
            <pc:docMk/>
            <pc:sldMk cId="1061490633" sldId="300"/>
            <ac:spMk id="6" creationId="{B5EB15AF-DEED-B364-9F89-BA26363AD470}"/>
          </ac:spMkLst>
        </pc:spChg>
        <pc:picChg chg="add mod ord">
          <ac:chgData name="IBRAHIM RUPAWALA" userId="16fe9d1623dd648b" providerId="LiveId" clId="{5B5F0741-5EE4-427F-91EE-F153BEFB06AC}" dt="2023-03-31T22:18:18.493" v="2904" actId="1076"/>
          <ac:picMkLst>
            <pc:docMk/>
            <pc:sldMk cId="1061490633" sldId="300"/>
            <ac:picMk id="5" creationId="{591C67CA-6B1B-CAD5-5B57-9FB2651DF6AC}"/>
          </ac:picMkLst>
        </pc:picChg>
      </pc:sldChg>
      <pc:sldChg chg="addSp delSp modSp new mod">
        <pc:chgData name="IBRAHIM RUPAWALA" userId="16fe9d1623dd648b" providerId="LiveId" clId="{5B5F0741-5EE4-427F-91EE-F153BEFB06AC}" dt="2023-04-05T01:33:45.907" v="19727" actId="20577"/>
        <pc:sldMkLst>
          <pc:docMk/>
          <pc:sldMk cId="1481178774" sldId="300"/>
        </pc:sldMkLst>
        <pc:spChg chg="del">
          <ac:chgData name="IBRAHIM RUPAWALA" userId="16fe9d1623dd648b" providerId="LiveId" clId="{5B5F0741-5EE4-427F-91EE-F153BEFB06AC}" dt="2023-04-05T01:21:32.864" v="19065" actId="478"/>
          <ac:spMkLst>
            <pc:docMk/>
            <pc:sldMk cId="1481178774" sldId="300"/>
            <ac:spMk id="2" creationId="{EE53D248-A4EE-6B12-E24A-41F3B638004E}"/>
          </ac:spMkLst>
        </pc:spChg>
        <pc:spChg chg="del">
          <ac:chgData name="IBRAHIM RUPAWALA" userId="16fe9d1623dd648b" providerId="LiveId" clId="{5B5F0741-5EE4-427F-91EE-F153BEFB06AC}" dt="2023-04-05T01:21:33.929" v="19066" actId="478"/>
          <ac:spMkLst>
            <pc:docMk/>
            <pc:sldMk cId="1481178774" sldId="300"/>
            <ac:spMk id="3" creationId="{7B81BEEC-1704-91D5-B5DA-9A62EA94104C}"/>
          </ac:spMkLst>
        </pc:spChg>
        <pc:spChg chg="add mod">
          <ac:chgData name="IBRAHIM RUPAWALA" userId="16fe9d1623dd648b" providerId="LiveId" clId="{5B5F0741-5EE4-427F-91EE-F153BEFB06AC}" dt="2023-04-05T01:33:45.907" v="19727" actId="20577"/>
          <ac:spMkLst>
            <pc:docMk/>
            <pc:sldMk cId="1481178774" sldId="300"/>
            <ac:spMk id="6" creationId="{68C3A2E9-C0FD-8A83-1488-7367C32CED51}"/>
          </ac:spMkLst>
        </pc:spChg>
        <pc:picChg chg="add mod">
          <ac:chgData name="IBRAHIM RUPAWALA" userId="16fe9d1623dd648b" providerId="LiveId" clId="{5B5F0741-5EE4-427F-91EE-F153BEFB06AC}" dt="2023-04-05T01:33:45.554" v="19726" actId="1076"/>
          <ac:picMkLst>
            <pc:docMk/>
            <pc:sldMk cId="1481178774" sldId="300"/>
            <ac:picMk id="5" creationId="{B39F8851-FBDB-7B49-617D-4FC26FC3BF77}"/>
          </ac:picMkLst>
        </pc:picChg>
      </pc:sldChg>
      <pc:sldChg chg="addSp delSp modSp new mod">
        <pc:chgData name="IBRAHIM RUPAWALA" userId="16fe9d1623dd648b" providerId="LiveId" clId="{5B5F0741-5EE4-427F-91EE-F153BEFB06AC}" dt="2023-04-05T01:57:33.125" v="20103" actId="20577"/>
        <pc:sldMkLst>
          <pc:docMk/>
          <pc:sldMk cId="3962897260" sldId="301"/>
        </pc:sldMkLst>
        <pc:spChg chg="del">
          <ac:chgData name="IBRAHIM RUPAWALA" userId="16fe9d1623dd648b" providerId="LiveId" clId="{5B5F0741-5EE4-427F-91EE-F153BEFB06AC}" dt="2023-04-05T01:34:05.295" v="19729" actId="478"/>
          <ac:spMkLst>
            <pc:docMk/>
            <pc:sldMk cId="3962897260" sldId="301"/>
            <ac:spMk id="2" creationId="{A6F3B3CD-C964-E374-A1D5-EFBFCE48CBE9}"/>
          </ac:spMkLst>
        </pc:spChg>
        <pc:spChg chg="del">
          <ac:chgData name="IBRAHIM RUPAWALA" userId="16fe9d1623dd648b" providerId="LiveId" clId="{5B5F0741-5EE4-427F-91EE-F153BEFB06AC}" dt="2023-04-05T01:34:05.295" v="19729" actId="478"/>
          <ac:spMkLst>
            <pc:docMk/>
            <pc:sldMk cId="3962897260" sldId="301"/>
            <ac:spMk id="3" creationId="{2547249F-9CD4-749D-821D-D1C2F07DE9FE}"/>
          </ac:spMkLst>
        </pc:spChg>
        <pc:spChg chg="add mod">
          <ac:chgData name="IBRAHIM RUPAWALA" userId="16fe9d1623dd648b" providerId="LiveId" clId="{5B5F0741-5EE4-427F-91EE-F153BEFB06AC}" dt="2023-04-05T01:57:33.125" v="20103" actId="20577"/>
          <ac:spMkLst>
            <pc:docMk/>
            <pc:sldMk cId="3962897260" sldId="301"/>
            <ac:spMk id="6" creationId="{011E0342-FDC5-1228-CB8E-37F8CC296540}"/>
          </ac:spMkLst>
        </pc:spChg>
        <pc:picChg chg="add mod">
          <ac:chgData name="IBRAHIM RUPAWALA" userId="16fe9d1623dd648b" providerId="LiveId" clId="{5B5F0741-5EE4-427F-91EE-F153BEFB06AC}" dt="2023-04-05T01:50:45.941" v="19733" actId="1076"/>
          <ac:picMkLst>
            <pc:docMk/>
            <pc:sldMk cId="3962897260" sldId="301"/>
            <ac:picMk id="5" creationId="{042E8D00-04C1-B456-AC79-68ED0D032D4F}"/>
          </ac:picMkLst>
        </pc:picChg>
      </pc:sldChg>
      <pc:sldChg chg="addSp delSp modSp new del mod">
        <pc:chgData name="IBRAHIM RUPAWALA" userId="16fe9d1623dd648b" providerId="LiveId" clId="{5B5F0741-5EE4-427F-91EE-F153BEFB06AC}" dt="2023-04-04T19:14:19.277" v="16687" actId="2696"/>
        <pc:sldMkLst>
          <pc:docMk/>
          <pc:sldMk cId="4145007356" sldId="301"/>
        </pc:sldMkLst>
        <pc:spChg chg="mod">
          <ac:chgData name="IBRAHIM RUPAWALA" userId="16fe9d1623dd648b" providerId="LiveId" clId="{5B5F0741-5EE4-427F-91EE-F153BEFB06AC}" dt="2023-03-31T23:57:38.498" v="3250" actId="1076"/>
          <ac:spMkLst>
            <pc:docMk/>
            <pc:sldMk cId="4145007356" sldId="301"/>
            <ac:spMk id="2" creationId="{683ABEF8-94F4-C38B-2ECB-45703CBDE607}"/>
          </ac:spMkLst>
        </pc:spChg>
        <pc:spChg chg="del">
          <ac:chgData name="IBRAHIM RUPAWALA" userId="16fe9d1623dd648b" providerId="LiveId" clId="{5B5F0741-5EE4-427F-91EE-F153BEFB06AC}" dt="2023-03-31T23:54:53.850" v="3243" actId="22"/>
          <ac:spMkLst>
            <pc:docMk/>
            <pc:sldMk cId="4145007356" sldId="301"/>
            <ac:spMk id="3" creationId="{2AC7D47D-64EC-D52B-94BF-A64F872BC038}"/>
          </ac:spMkLst>
        </pc:spChg>
        <pc:picChg chg="add mod ord">
          <ac:chgData name="IBRAHIM RUPAWALA" userId="16fe9d1623dd648b" providerId="LiveId" clId="{5B5F0741-5EE4-427F-91EE-F153BEFB06AC}" dt="2023-03-31T23:57:41.965" v="3252" actId="1076"/>
          <ac:picMkLst>
            <pc:docMk/>
            <pc:sldMk cId="4145007356" sldId="301"/>
            <ac:picMk id="5" creationId="{45695F94-CBF1-C43C-090D-086C1375A087}"/>
          </ac:picMkLst>
        </pc:picChg>
        <pc:picChg chg="add mod">
          <ac:chgData name="IBRAHIM RUPAWALA" userId="16fe9d1623dd648b" providerId="LiveId" clId="{5B5F0741-5EE4-427F-91EE-F153BEFB06AC}" dt="2023-03-31T23:57:48.251" v="3254" actId="14100"/>
          <ac:picMkLst>
            <pc:docMk/>
            <pc:sldMk cId="4145007356" sldId="301"/>
            <ac:picMk id="7" creationId="{1138CD5C-5779-771F-CCE6-003A709A9D50}"/>
          </ac:picMkLst>
        </pc:picChg>
        <pc:picChg chg="add mod">
          <ac:chgData name="IBRAHIM RUPAWALA" userId="16fe9d1623dd648b" providerId="LiveId" clId="{5B5F0741-5EE4-427F-91EE-F153BEFB06AC}" dt="2023-03-31T23:57:56.217" v="3257" actId="1076"/>
          <ac:picMkLst>
            <pc:docMk/>
            <pc:sldMk cId="4145007356" sldId="301"/>
            <ac:picMk id="9" creationId="{5E86C6B5-04BC-4ED4-19C5-B858FF894B3B}"/>
          </ac:picMkLst>
        </pc:picChg>
      </pc:sldChg>
      <pc:sldChg chg="addSp delSp modSp new mod">
        <pc:chgData name="IBRAHIM RUPAWALA" userId="16fe9d1623dd648b" providerId="LiveId" clId="{5B5F0741-5EE4-427F-91EE-F153BEFB06AC}" dt="2023-04-05T02:17:11.719" v="20808" actId="20577"/>
        <pc:sldMkLst>
          <pc:docMk/>
          <pc:sldMk cId="1016584689" sldId="302"/>
        </pc:sldMkLst>
        <pc:spChg chg="del">
          <ac:chgData name="IBRAHIM RUPAWALA" userId="16fe9d1623dd648b" providerId="LiveId" clId="{5B5F0741-5EE4-427F-91EE-F153BEFB06AC}" dt="2023-04-05T01:58:14.380" v="20106" actId="478"/>
          <ac:spMkLst>
            <pc:docMk/>
            <pc:sldMk cId="1016584689" sldId="302"/>
            <ac:spMk id="2" creationId="{98DC9984-4443-3F21-6190-3EF2344C0A61}"/>
          </ac:spMkLst>
        </pc:spChg>
        <pc:spChg chg="del">
          <ac:chgData name="IBRAHIM RUPAWALA" userId="16fe9d1623dd648b" providerId="LiveId" clId="{5B5F0741-5EE4-427F-91EE-F153BEFB06AC}" dt="2023-04-05T01:58:14.380" v="20106" actId="478"/>
          <ac:spMkLst>
            <pc:docMk/>
            <pc:sldMk cId="1016584689" sldId="302"/>
            <ac:spMk id="3" creationId="{4EE72091-0261-6D45-C48E-721F77263AD4}"/>
          </ac:spMkLst>
        </pc:spChg>
        <pc:spChg chg="add mod">
          <ac:chgData name="IBRAHIM RUPAWALA" userId="16fe9d1623dd648b" providerId="LiveId" clId="{5B5F0741-5EE4-427F-91EE-F153BEFB06AC}" dt="2023-04-05T02:17:11.719" v="20808" actId="20577"/>
          <ac:spMkLst>
            <pc:docMk/>
            <pc:sldMk cId="1016584689" sldId="302"/>
            <ac:spMk id="6" creationId="{84C190C3-BB7F-B665-BC9C-5DC40A2B7199}"/>
          </ac:spMkLst>
        </pc:spChg>
        <pc:picChg chg="add mod">
          <ac:chgData name="IBRAHIM RUPAWALA" userId="16fe9d1623dd648b" providerId="LiveId" clId="{5B5F0741-5EE4-427F-91EE-F153BEFB06AC}" dt="2023-04-05T01:58:23.185" v="20108" actId="14100"/>
          <ac:picMkLst>
            <pc:docMk/>
            <pc:sldMk cId="1016584689" sldId="302"/>
            <ac:picMk id="5" creationId="{EDEB923F-902C-DE01-DBC5-C0EAAE287891}"/>
          </ac:picMkLst>
        </pc:picChg>
      </pc:sldChg>
      <pc:sldChg chg="addSp delSp modSp new del mod">
        <pc:chgData name="IBRAHIM RUPAWALA" userId="16fe9d1623dd648b" providerId="LiveId" clId="{5B5F0741-5EE4-427F-91EE-F153BEFB06AC}" dt="2023-04-04T19:14:19.277" v="16687" actId="2696"/>
        <pc:sldMkLst>
          <pc:docMk/>
          <pc:sldMk cId="2862721840" sldId="302"/>
        </pc:sldMkLst>
        <pc:spChg chg="del">
          <ac:chgData name="IBRAHIM RUPAWALA" userId="16fe9d1623dd648b" providerId="LiveId" clId="{5B5F0741-5EE4-427F-91EE-F153BEFB06AC}" dt="2023-04-01T00:22:00.064" v="3259" actId="22"/>
          <ac:spMkLst>
            <pc:docMk/>
            <pc:sldMk cId="2862721840" sldId="302"/>
            <ac:spMk id="3" creationId="{945850EE-25BE-58C9-CD4E-4A190371D7F3}"/>
          </ac:spMkLst>
        </pc:spChg>
        <pc:spChg chg="add mod">
          <ac:chgData name="IBRAHIM RUPAWALA" userId="16fe9d1623dd648b" providerId="LiveId" clId="{5B5F0741-5EE4-427F-91EE-F153BEFB06AC}" dt="2023-04-01T04:21:30.338" v="3598" actId="20577"/>
          <ac:spMkLst>
            <pc:docMk/>
            <pc:sldMk cId="2862721840" sldId="302"/>
            <ac:spMk id="6" creationId="{2219F156-6F57-6475-F87D-05AA5718E68C}"/>
          </ac:spMkLst>
        </pc:spChg>
        <pc:picChg chg="add mod ord">
          <ac:chgData name="IBRAHIM RUPAWALA" userId="16fe9d1623dd648b" providerId="LiveId" clId="{5B5F0741-5EE4-427F-91EE-F153BEFB06AC}" dt="2023-04-01T00:37:17.443" v="3260" actId="1076"/>
          <ac:picMkLst>
            <pc:docMk/>
            <pc:sldMk cId="2862721840" sldId="302"/>
            <ac:picMk id="5" creationId="{36A51206-616F-6E02-0912-5353D1B8A067}"/>
          </ac:picMkLst>
        </pc:picChg>
      </pc:sldChg>
      <pc:sldChg chg="addSp delSp new mod">
        <pc:chgData name="IBRAHIM RUPAWALA" userId="16fe9d1623dd648b" providerId="LiveId" clId="{5B5F0741-5EE4-427F-91EE-F153BEFB06AC}" dt="2023-04-05T02:17:16.732" v="20811" actId="478"/>
        <pc:sldMkLst>
          <pc:docMk/>
          <pc:sldMk cId="254278884" sldId="303"/>
        </pc:sldMkLst>
        <pc:spChg chg="del">
          <ac:chgData name="IBRAHIM RUPAWALA" userId="16fe9d1623dd648b" providerId="LiveId" clId="{5B5F0741-5EE4-427F-91EE-F153BEFB06AC}" dt="2023-04-05T02:17:16.732" v="20811" actId="478"/>
          <ac:spMkLst>
            <pc:docMk/>
            <pc:sldMk cId="254278884" sldId="303"/>
            <ac:spMk id="2" creationId="{5BC9916A-2279-72B8-CA07-F79653E12289}"/>
          </ac:spMkLst>
        </pc:spChg>
        <pc:spChg chg="del">
          <ac:chgData name="IBRAHIM RUPAWALA" userId="16fe9d1623dd648b" providerId="LiveId" clId="{5B5F0741-5EE4-427F-91EE-F153BEFB06AC}" dt="2023-04-05T02:17:16.732" v="20811" actId="478"/>
          <ac:spMkLst>
            <pc:docMk/>
            <pc:sldMk cId="254278884" sldId="303"/>
            <ac:spMk id="3" creationId="{AFEE15BA-F3FF-C8D7-BDEA-B547FE99AD31}"/>
          </ac:spMkLst>
        </pc:spChg>
        <pc:picChg chg="add">
          <ac:chgData name="IBRAHIM RUPAWALA" userId="16fe9d1623dd648b" providerId="LiveId" clId="{5B5F0741-5EE4-427F-91EE-F153BEFB06AC}" dt="2023-04-05T02:17:14.030" v="20810" actId="22"/>
          <ac:picMkLst>
            <pc:docMk/>
            <pc:sldMk cId="254278884" sldId="303"/>
            <ac:picMk id="5" creationId="{38C0C9F2-0AB0-1B51-A36A-B1ED5C164469}"/>
          </ac:picMkLst>
        </pc:picChg>
      </pc:sldChg>
      <pc:sldChg chg="addSp delSp modSp new del mod">
        <pc:chgData name="IBRAHIM RUPAWALA" userId="16fe9d1623dd648b" providerId="LiveId" clId="{5B5F0741-5EE4-427F-91EE-F153BEFB06AC}" dt="2023-04-04T19:14:19.277" v="16687" actId="2696"/>
        <pc:sldMkLst>
          <pc:docMk/>
          <pc:sldMk cId="2102916143" sldId="303"/>
        </pc:sldMkLst>
        <pc:spChg chg="del">
          <ac:chgData name="IBRAHIM RUPAWALA" userId="16fe9d1623dd648b" providerId="LiveId" clId="{5B5F0741-5EE4-427F-91EE-F153BEFB06AC}" dt="2023-04-01T04:22:15.108" v="3605" actId="478"/>
          <ac:spMkLst>
            <pc:docMk/>
            <pc:sldMk cId="2102916143" sldId="303"/>
            <ac:spMk id="2" creationId="{0B008DBC-AB6E-6E9F-3914-5B1ABFE63454}"/>
          </ac:spMkLst>
        </pc:spChg>
        <pc:spChg chg="del mod">
          <ac:chgData name="IBRAHIM RUPAWALA" userId="16fe9d1623dd648b" providerId="LiveId" clId="{5B5F0741-5EE4-427F-91EE-F153BEFB06AC}" dt="2023-04-01T04:22:16.710" v="3606" actId="478"/>
          <ac:spMkLst>
            <pc:docMk/>
            <pc:sldMk cId="2102916143" sldId="303"/>
            <ac:spMk id="3" creationId="{C9976271-A98C-1D34-0F8A-32A76301D0C7}"/>
          </ac:spMkLst>
        </pc:spChg>
        <pc:spChg chg="add del mod">
          <ac:chgData name="IBRAHIM RUPAWALA" userId="16fe9d1623dd648b" providerId="LiveId" clId="{5B5F0741-5EE4-427F-91EE-F153BEFB06AC}" dt="2023-04-01T04:22:19.721" v="3607" actId="478"/>
          <ac:spMkLst>
            <pc:docMk/>
            <pc:sldMk cId="2102916143" sldId="303"/>
            <ac:spMk id="7" creationId="{CFE5161D-8119-1D99-54C0-9A45E05DFE77}"/>
          </ac:spMkLst>
        </pc:spChg>
        <pc:picChg chg="add mod">
          <ac:chgData name="IBRAHIM RUPAWALA" userId="16fe9d1623dd648b" providerId="LiveId" clId="{5B5F0741-5EE4-427F-91EE-F153BEFB06AC}" dt="2023-04-01T04:22:23.697" v="3610" actId="1076"/>
          <ac:picMkLst>
            <pc:docMk/>
            <pc:sldMk cId="2102916143" sldId="303"/>
            <ac:picMk id="5" creationId="{31B91602-8A2E-AACD-12AE-FF2976D1CAA8}"/>
          </ac:picMkLst>
        </pc:picChg>
      </pc:sldChg>
      <pc:sldChg chg="new del">
        <pc:chgData name="IBRAHIM RUPAWALA" userId="16fe9d1623dd648b" providerId="LiveId" clId="{5B5F0741-5EE4-427F-91EE-F153BEFB06AC}" dt="2023-04-01T04:37:58.820" v="3905" actId="47"/>
        <pc:sldMkLst>
          <pc:docMk/>
          <pc:sldMk cId="996804200" sldId="304"/>
        </pc:sldMkLst>
      </pc:sldChg>
      <pc:sldChg chg="addSp delSp modSp new mod">
        <pc:chgData name="IBRAHIM RUPAWALA" userId="16fe9d1623dd648b" providerId="LiveId" clId="{5B5F0741-5EE4-427F-91EE-F153BEFB06AC}" dt="2023-04-05T04:18:58.547" v="20903" actId="20577"/>
        <pc:sldMkLst>
          <pc:docMk/>
          <pc:sldMk cId="2810247397" sldId="304"/>
        </pc:sldMkLst>
        <pc:spChg chg="del">
          <ac:chgData name="IBRAHIM RUPAWALA" userId="16fe9d1623dd648b" providerId="LiveId" clId="{5B5F0741-5EE4-427F-91EE-F153BEFB06AC}" dt="2023-04-05T02:17:44.331" v="20814" actId="478"/>
          <ac:spMkLst>
            <pc:docMk/>
            <pc:sldMk cId="2810247397" sldId="304"/>
            <ac:spMk id="2" creationId="{6565B998-1320-5F6A-01F5-F6B9B3D7C48D}"/>
          </ac:spMkLst>
        </pc:spChg>
        <pc:spChg chg="del">
          <ac:chgData name="IBRAHIM RUPAWALA" userId="16fe9d1623dd648b" providerId="LiveId" clId="{5B5F0741-5EE4-427F-91EE-F153BEFB06AC}" dt="2023-04-05T02:17:44.331" v="20814" actId="478"/>
          <ac:spMkLst>
            <pc:docMk/>
            <pc:sldMk cId="2810247397" sldId="304"/>
            <ac:spMk id="3" creationId="{85A74ECA-FECF-0A85-6AB0-12FEDC10AC86}"/>
          </ac:spMkLst>
        </pc:spChg>
        <pc:spChg chg="add mod">
          <ac:chgData name="IBRAHIM RUPAWALA" userId="16fe9d1623dd648b" providerId="LiveId" clId="{5B5F0741-5EE4-427F-91EE-F153BEFB06AC}" dt="2023-04-05T04:18:58.547" v="20903" actId="20577"/>
          <ac:spMkLst>
            <pc:docMk/>
            <pc:sldMk cId="2810247397" sldId="304"/>
            <ac:spMk id="6" creationId="{CA2CE4F6-492E-0B22-0879-CF522C1F1963}"/>
          </ac:spMkLst>
        </pc:spChg>
        <pc:picChg chg="add mod">
          <ac:chgData name="IBRAHIM RUPAWALA" userId="16fe9d1623dd648b" providerId="LiveId" clId="{5B5F0741-5EE4-427F-91EE-F153BEFB06AC}" dt="2023-04-05T04:17:58.965" v="20816" actId="14100"/>
          <ac:picMkLst>
            <pc:docMk/>
            <pc:sldMk cId="2810247397" sldId="304"/>
            <ac:picMk id="5" creationId="{9E55A878-F1BA-297A-F3FE-9FFCEED466E4}"/>
          </ac:picMkLst>
        </pc:picChg>
      </pc:sldChg>
      <pc:sldChg chg="addSp delSp modSp add del mod">
        <pc:chgData name="IBRAHIM RUPAWALA" userId="16fe9d1623dd648b" providerId="LiveId" clId="{5B5F0741-5EE4-427F-91EE-F153BEFB06AC}" dt="2023-04-04T19:14:19.277" v="16687" actId="2696"/>
        <pc:sldMkLst>
          <pc:docMk/>
          <pc:sldMk cId="2242571343" sldId="305"/>
        </pc:sldMkLst>
        <pc:spChg chg="mod">
          <ac:chgData name="IBRAHIM RUPAWALA" userId="16fe9d1623dd648b" providerId="LiveId" clId="{5B5F0741-5EE4-427F-91EE-F153BEFB06AC}" dt="2023-04-01T04:27:20.757" v="3871" actId="1076"/>
          <ac:spMkLst>
            <pc:docMk/>
            <pc:sldMk cId="2242571343" sldId="305"/>
            <ac:spMk id="2" creationId="{0B008DBC-AB6E-6E9F-3914-5B1ABFE63454}"/>
          </ac:spMkLst>
        </pc:spChg>
        <pc:spChg chg="mod">
          <ac:chgData name="IBRAHIM RUPAWALA" userId="16fe9d1623dd648b" providerId="LiveId" clId="{5B5F0741-5EE4-427F-91EE-F153BEFB06AC}" dt="2023-04-03T08:45:08.266" v="15593" actId="20577"/>
          <ac:spMkLst>
            <pc:docMk/>
            <pc:sldMk cId="2242571343" sldId="305"/>
            <ac:spMk id="3" creationId="{C9976271-A98C-1D34-0F8A-32A76301D0C7}"/>
          </ac:spMkLst>
        </pc:spChg>
        <pc:picChg chg="del">
          <ac:chgData name="IBRAHIM RUPAWALA" userId="16fe9d1623dd648b" providerId="LiveId" clId="{5B5F0741-5EE4-427F-91EE-F153BEFB06AC}" dt="2023-04-01T04:22:10.250" v="3604" actId="478"/>
          <ac:picMkLst>
            <pc:docMk/>
            <pc:sldMk cId="2242571343" sldId="305"/>
            <ac:picMk id="5" creationId="{31B91602-8A2E-AACD-12AE-FF2976D1CAA8}"/>
          </ac:picMkLst>
        </pc:picChg>
        <pc:picChg chg="add mod">
          <ac:chgData name="IBRAHIM RUPAWALA" userId="16fe9d1623dd648b" providerId="LiveId" clId="{5B5F0741-5EE4-427F-91EE-F153BEFB06AC}" dt="2023-04-01T04:27:36.507" v="3875" actId="1076"/>
          <ac:picMkLst>
            <pc:docMk/>
            <pc:sldMk cId="2242571343" sldId="305"/>
            <ac:picMk id="6" creationId="{55F6FC6D-7C25-DE9A-67AB-1508C8799D56}"/>
          </ac:picMkLst>
        </pc:picChg>
        <pc:picChg chg="add mod">
          <ac:chgData name="IBRAHIM RUPAWALA" userId="16fe9d1623dd648b" providerId="LiveId" clId="{5B5F0741-5EE4-427F-91EE-F153BEFB06AC}" dt="2023-04-01T04:29:04.943" v="3879" actId="14100"/>
          <ac:picMkLst>
            <pc:docMk/>
            <pc:sldMk cId="2242571343" sldId="305"/>
            <ac:picMk id="8" creationId="{6AF464C0-B829-24F5-C1B7-82EBBC5F1525}"/>
          </ac:picMkLst>
        </pc:picChg>
      </pc:sldChg>
      <pc:sldChg chg="addSp delSp modSp new mod">
        <pc:chgData name="IBRAHIM RUPAWALA" userId="16fe9d1623dd648b" providerId="LiveId" clId="{5B5F0741-5EE4-427F-91EE-F153BEFB06AC}" dt="2023-04-05T04:19:39.419" v="20911" actId="14100"/>
        <pc:sldMkLst>
          <pc:docMk/>
          <pc:sldMk cId="3207064670" sldId="305"/>
        </pc:sldMkLst>
        <pc:spChg chg="del">
          <ac:chgData name="IBRAHIM RUPAWALA" userId="16fe9d1623dd648b" providerId="LiveId" clId="{5B5F0741-5EE4-427F-91EE-F153BEFB06AC}" dt="2023-04-05T04:19:10.798" v="20905" actId="478"/>
          <ac:spMkLst>
            <pc:docMk/>
            <pc:sldMk cId="3207064670" sldId="305"/>
            <ac:spMk id="2" creationId="{19BD80D2-4A38-8A09-6B59-96312F17159D}"/>
          </ac:spMkLst>
        </pc:spChg>
        <pc:spChg chg="del">
          <ac:chgData name="IBRAHIM RUPAWALA" userId="16fe9d1623dd648b" providerId="LiveId" clId="{5B5F0741-5EE4-427F-91EE-F153BEFB06AC}" dt="2023-04-05T04:19:10.798" v="20905" actId="478"/>
          <ac:spMkLst>
            <pc:docMk/>
            <pc:sldMk cId="3207064670" sldId="305"/>
            <ac:spMk id="3" creationId="{2497709D-7B87-AFB9-185C-E277D2200F1B}"/>
          </ac:spMkLst>
        </pc:spChg>
        <pc:picChg chg="add mod">
          <ac:chgData name="IBRAHIM RUPAWALA" userId="16fe9d1623dd648b" providerId="LiveId" clId="{5B5F0741-5EE4-427F-91EE-F153BEFB06AC}" dt="2023-04-05T04:19:39.419" v="20911" actId="14100"/>
          <ac:picMkLst>
            <pc:docMk/>
            <pc:sldMk cId="3207064670" sldId="305"/>
            <ac:picMk id="5" creationId="{CD6D2FCB-645E-360A-077B-75591E9819BA}"/>
          </ac:picMkLst>
        </pc:picChg>
      </pc:sldChg>
      <pc:sldChg chg="addSp modSp new del mod">
        <pc:chgData name="IBRAHIM RUPAWALA" userId="16fe9d1623dd648b" providerId="LiveId" clId="{5B5F0741-5EE4-427F-91EE-F153BEFB06AC}" dt="2023-04-04T19:14:19.277" v="16687" actId="2696"/>
        <pc:sldMkLst>
          <pc:docMk/>
          <pc:sldMk cId="1108029144" sldId="306"/>
        </pc:sldMkLst>
        <pc:spChg chg="mod">
          <ac:chgData name="IBRAHIM RUPAWALA" userId="16fe9d1623dd648b" providerId="LiveId" clId="{5B5F0741-5EE4-427F-91EE-F153BEFB06AC}" dt="2023-04-01T04:37:17.948" v="3899" actId="27636"/>
          <ac:spMkLst>
            <pc:docMk/>
            <pc:sldMk cId="1108029144" sldId="306"/>
            <ac:spMk id="2" creationId="{4CBC1D62-FF0E-B067-1029-D8C82CC805BF}"/>
          </ac:spMkLst>
        </pc:spChg>
        <pc:spChg chg="mod">
          <ac:chgData name="IBRAHIM RUPAWALA" userId="16fe9d1623dd648b" providerId="LiveId" clId="{5B5F0741-5EE4-427F-91EE-F153BEFB06AC}" dt="2023-04-02T08:59:58.922" v="11577" actId="20577"/>
          <ac:spMkLst>
            <pc:docMk/>
            <pc:sldMk cId="1108029144" sldId="306"/>
            <ac:spMk id="3" creationId="{9235761C-FAFA-745B-4424-9633847FFE30}"/>
          </ac:spMkLst>
        </pc:spChg>
        <pc:picChg chg="add mod">
          <ac:chgData name="IBRAHIM RUPAWALA" userId="16fe9d1623dd648b" providerId="LiveId" clId="{5B5F0741-5EE4-427F-91EE-F153BEFB06AC}" dt="2023-04-01T04:37:38.826" v="3903" actId="1076"/>
          <ac:picMkLst>
            <pc:docMk/>
            <pc:sldMk cId="1108029144" sldId="306"/>
            <ac:picMk id="5" creationId="{AB368177-1BBB-C9BB-C77B-E38174B70142}"/>
          </ac:picMkLst>
        </pc:picChg>
      </pc:sldChg>
      <pc:sldChg chg="addSp delSp modSp new mod">
        <pc:chgData name="IBRAHIM RUPAWALA" userId="16fe9d1623dd648b" providerId="LiveId" clId="{5B5F0741-5EE4-427F-91EE-F153BEFB06AC}" dt="2023-04-05T04:24:22.550" v="21010" actId="14100"/>
        <pc:sldMkLst>
          <pc:docMk/>
          <pc:sldMk cId="2043526135" sldId="306"/>
        </pc:sldMkLst>
        <pc:spChg chg="del">
          <ac:chgData name="IBRAHIM RUPAWALA" userId="16fe9d1623dd648b" providerId="LiveId" clId="{5B5F0741-5EE4-427F-91EE-F153BEFB06AC}" dt="2023-04-05T04:19:25.710" v="20908" actId="478"/>
          <ac:spMkLst>
            <pc:docMk/>
            <pc:sldMk cId="2043526135" sldId="306"/>
            <ac:spMk id="2" creationId="{1F30E7FC-8FF5-7EA7-199B-C9069BEF057A}"/>
          </ac:spMkLst>
        </pc:spChg>
        <pc:spChg chg="del">
          <ac:chgData name="IBRAHIM RUPAWALA" userId="16fe9d1623dd648b" providerId="LiveId" clId="{5B5F0741-5EE4-427F-91EE-F153BEFB06AC}" dt="2023-04-05T04:19:25.710" v="20908" actId="478"/>
          <ac:spMkLst>
            <pc:docMk/>
            <pc:sldMk cId="2043526135" sldId="306"/>
            <ac:spMk id="3" creationId="{0A067BB7-F024-8057-5315-2C65786A3426}"/>
          </ac:spMkLst>
        </pc:spChg>
        <pc:spChg chg="add mod">
          <ac:chgData name="IBRAHIM RUPAWALA" userId="16fe9d1623dd648b" providerId="LiveId" clId="{5B5F0741-5EE4-427F-91EE-F153BEFB06AC}" dt="2023-04-05T04:24:22.550" v="21010" actId="14100"/>
          <ac:spMkLst>
            <pc:docMk/>
            <pc:sldMk cId="2043526135" sldId="306"/>
            <ac:spMk id="6" creationId="{95807A90-5665-8A70-0577-A82A286E67CA}"/>
          </ac:spMkLst>
        </pc:spChg>
        <pc:picChg chg="add mod">
          <ac:chgData name="IBRAHIM RUPAWALA" userId="16fe9d1623dd648b" providerId="LiveId" clId="{5B5F0741-5EE4-427F-91EE-F153BEFB06AC}" dt="2023-04-05T04:23:42.954" v="20913" actId="1076"/>
          <ac:picMkLst>
            <pc:docMk/>
            <pc:sldMk cId="2043526135" sldId="306"/>
            <ac:picMk id="5" creationId="{48682EBA-53D0-DFF6-CE09-AAC14F105D28}"/>
          </ac:picMkLst>
        </pc:picChg>
      </pc:sldChg>
      <pc:sldChg chg="addSp add mod">
        <pc:chgData name="IBRAHIM RUPAWALA" userId="16fe9d1623dd648b" providerId="LiveId" clId="{5B5F0741-5EE4-427F-91EE-F153BEFB06AC}" dt="2023-04-05T04:25:08.319" v="21012" actId="22"/>
        <pc:sldMkLst>
          <pc:docMk/>
          <pc:sldMk cId="229924686" sldId="307"/>
        </pc:sldMkLst>
        <pc:picChg chg="add">
          <ac:chgData name="IBRAHIM RUPAWALA" userId="16fe9d1623dd648b" providerId="LiveId" clId="{5B5F0741-5EE4-427F-91EE-F153BEFB06AC}" dt="2023-04-05T04:25:08.319" v="21012" actId="22"/>
          <ac:picMkLst>
            <pc:docMk/>
            <pc:sldMk cId="229924686" sldId="307"/>
            <ac:picMk id="3" creationId="{5A1CA746-B8DD-0B11-3603-9BD6D15AEDEB}"/>
          </ac:picMkLst>
        </pc:picChg>
      </pc:sldChg>
      <pc:sldChg chg="addSp delSp modSp add del mod">
        <pc:chgData name="IBRAHIM RUPAWALA" userId="16fe9d1623dd648b" providerId="LiveId" clId="{5B5F0741-5EE4-427F-91EE-F153BEFB06AC}" dt="2023-04-04T19:14:19.277" v="16687" actId="2696"/>
        <pc:sldMkLst>
          <pc:docMk/>
          <pc:sldMk cId="3689079299" sldId="307"/>
        </pc:sldMkLst>
        <pc:spChg chg="mod">
          <ac:chgData name="IBRAHIM RUPAWALA" userId="16fe9d1623dd648b" providerId="LiveId" clId="{5B5F0741-5EE4-427F-91EE-F153BEFB06AC}" dt="2023-04-01T04:41:04.635" v="3918" actId="20577"/>
          <ac:spMkLst>
            <pc:docMk/>
            <pc:sldMk cId="3689079299" sldId="307"/>
            <ac:spMk id="2" creationId="{4CBC1D62-FF0E-B067-1029-D8C82CC805BF}"/>
          </ac:spMkLst>
        </pc:spChg>
        <pc:spChg chg="mod">
          <ac:chgData name="IBRAHIM RUPAWALA" userId="16fe9d1623dd648b" providerId="LiveId" clId="{5B5F0741-5EE4-427F-91EE-F153BEFB06AC}" dt="2023-04-03T08:49:04.793" v="15594" actId="20577"/>
          <ac:spMkLst>
            <pc:docMk/>
            <pc:sldMk cId="3689079299" sldId="307"/>
            <ac:spMk id="3" creationId="{9235761C-FAFA-745B-4424-9633847FFE30}"/>
          </ac:spMkLst>
        </pc:spChg>
        <pc:spChg chg="add mod">
          <ac:chgData name="IBRAHIM RUPAWALA" userId="16fe9d1623dd648b" providerId="LiveId" clId="{5B5F0741-5EE4-427F-91EE-F153BEFB06AC}" dt="2023-04-01T05:02:12.181" v="4337" actId="20577"/>
          <ac:spMkLst>
            <pc:docMk/>
            <pc:sldMk cId="3689079299" sldId="307"/>
            <ac:spMk id="7" creationId="{6DB3D311-5A87-5B08-5D72-1532A77D25E3}"/>
          </ac:spMkLst>
        </pc:spChg>
        <pc:picChg chg="del">
          <ac:chgData name="IBRAHIM RUPAWALA" userId="16fe9d1623dd648b" providerId="LiveId" clId="{5B5F0741-5EE4-427F-91EE-F153BEFB06AC}" dt="2023-04-01T04:38:14.566" v="3915" actId="478"/>
          <ac:picMkLst>
            <pc:docMk/>
            <pc:sldMk cId="3689079299" sldId="307"/>
            <ac:picMk id="5" creationId="{AB368177-1BBB-C9BB-C77B-E38174B70142}"/>
          </ac:picMkLst>
        </pc:picChg>
        <pc:picChg chg="add mod">
          <ac:chgData name="IBRAHIM RUPAWALA" userId="16fe9d1623dd648b" providerId="LiveId" clId="{5B5F0741-5EE4-427F-91EE-F153BEFB06AC}" dt="2023-04-01T04:58:54.284" v="4024" actId="1076"/>
          <ac:picMkLst>
            <pc:docMk/>
            <pc:sldMk cId="3689079299" sldId="307"/>
            <ac:picMk id="6" creationId="{28246C63-1807-1DE4-6920-EBF83B666869}"/>
          </ac:picMkLst>
        </pc:picChg>
      </pc:sldChg>
      <pc:sldChg chg="addSp modSp add mod">
        <pc:chgData name="IBRAHIM RUPAWALA" userId="16fe9d1623dd648b" providerId="LiveId" clId="{5B5F0741-5EE4-427F-91EE-F153BEFB06AC}" dt="2023-04-05T04:29:05.573" v="21090" actId="20577"/>
        <pc:sldMkLst>
          <pc:docMk/>
          <pc:sldMk cId="511344785" sldId="308"/>
        </pc:sldMkLst>
        <pc:spChg chg="add mod">
          <ac:chgData name="IBRAHIM RUPAWALA" userId="16fe9d1623dd648b" providerId="LiveId" clId="{5B5F0741-5EE4-427F-91EE-F153BEFB06AC}" dt="2023-04-05T04:29:05.573" v="21090" actId="20577"/>
          <ac:spMkLst>
            <pc:docMk/>
            <pc:sldMk cId="511344785" sldId="308"/>
            <ac:spMk id="4" creationId="{4E21CEF8-4CE3-6300-4D5D-4B19A5F8C864}"/>
          </ac:spMkLst>
        </pc:spChg>
        <pc:picChg chg="add mod">
          <ac:chgData name="IBRAHIM RUPAWALA" userId="16fe9d1623dd648b" providerId="LiveId" clId="{5B5F0741-5EE4-427F-91EE-F153BEFB06AC}" dt="2023-04-05T04:28:33.710" v="21026" actId="1076"/>
          <ac:picMkLst>
            <pc:docMk/>
            <pc:sldMk cId="511344785" sldId="308"/>
            <ac:picMk id="3" creationId="{9624CC65-9494-F773-5AB2-7AFCB1C4524E}"/>
          </ac:picMkLst>
        </pc:picChg>
      </pc:sldChg>
      <pc:sldChg chg="addSp delSp modSp new del mod">
        <pc:chgData name="IBRAHIM RUPAWALA" userId="16fe9d1623dd648b" providerId="LiveId" clId="{5B5F0741-5EE4-427F-91EE-F153BEFB06AC}" dt="2023-04-04T19:14:19.277" v="16687" actId="2696"/>
        <pc:sldMkLst>
          <pc:docMk/>
          <pc:sldMk cId="4046945191" sldId="308"/>
        </pc:sldMkLst>
        <pc:spChg chg="del">
          <ac:chgData name="IBRAHIM RUPAWALA" userId="16fe9d1623dd648b" providerId="LiveId" clId="{5B5F0741-5EE4-427F-91EE-F153BEFB06AC}" dt="2023-04-01T05:06:20.486" v="4339" actId="22"/>
          <ac:spMkLst>
            <pc:docMk/>
            <pc:sldMk cId="4046945191" sldId="308"/>
            <ac:spMk id="3" creationId="{9F60697B-1A01-CA9B-8377-ABCED2E7F265}"/>
          </ac:spMkLst>
        </pc:spChg>
        <pc:spChg chg="add mod">
          <ac:chgData name="IBRAHIM RUPAWALA" userId="16fe9d1623dd648b" providerId="LiveId" clId="{5B5F0741-5EE4-427F-91EE-F153BEFB06AC}" dt="2023-04-01T05:25:20.713" v="4635" actId="20577"/>
          <ac:spMkLst>
            <pc:docMk/>
            <pc:sldMk cId="4046945191" sldId="308"/>
            <ac:spMk id="6" creationId="{C3656E99-3311-B0A8-4954-1B29EFADE2E9}"/>
          </ac:spMkLst>
        </pc:spChg>
        <pc:picChg chg="add mod ord">
          <ac:chgData name="IBRAHIM RUPAWALA" userId="16fe9d1623dd648b" providerId="LiveId" clId="{5B5F0741-5EE4-427F-91EE-F153BEFB06AC}" dt="2023-04-01T05:07:17.416" v="4340" actId="1076"/>
          <ac:picMkLst>
            <pc:docMk/>
            <pc:sldMk cId="4046945191" sldId="308"/>
            <ac:picMk id="5" creationId="{0CDC3B3F-81EE-47FE-93F3-2E138AD7706E}"/>
          </ac:picMkLst>
        </pc:picChg>
      </pc:sldChg>
      <pc:sldChg chg="addSp delSp modSp new del mod">
        <pc:chgData name="IBRAHIM RUPAWALA" userId="16fe9d1623dd648b" providerId="LiveId" clId="{5B5F0741-5EE4-427F-91EE-F153BEFB06AC}" dt="2023-04-04T19:14:19.277" v="16687" actId="2696"/>
        <pc:sldMkLst>
          <pc:docMk/>
          <pc:sldMk cId="86205182" sldId="309"/>
        </pc:sldMkLst>
        <pc:spChg chg="del">
          <ac:chgData name="IBRAHIM RUPAWALA" userId="16fe9d1623dd648b" providerId="LiveId" clId="{5B5F0741-5EE4-427F-91EE-F153BEFB06AC}" dt="2023-04-01T05:50:05.185" v="4640" actId="478"/>
          <ac:spMkLst>
            <pc:docMk/>
            <pc:sldMk cId="86205182" sldId="309"/>
            <ac:spMk id="2" creationId="{72906249-8DD0-E553-BEB8-12A1DAB41547}"/>
          </ac:spMkLst>
        </pc:spChg>
        <pc:spChg chg="del">
          <ac:chgData name="IBRAHIM RUPAWALA" userId="16fe9d1623dd648b" providerId="LiveId" clId="{5B5F0741-5EE4-427F-91EE-F153BEFB06AC}" dt="2023-04-01T05:25:32.396" v="4637" actId="22"/>
          <ac:spMkLst>
            <pc:docMk/>
            <pc:sldMk cId="86205182" sldId="309"/>
            <ac:spMk id="3" creationId="{89FC82D8-6B14-F79C-B327-5AA2309041BC}"/>
          </ac:spMkLst>
        </pc:spChg>
        <pc:spChg chg="add mod">
          <ac:chgData name="IBRAHIM RUPAWALA" userId="16fe9d1623dd648b" providerId="LiveId" clId="{5B5F0741-5EE4-427F-91EE-F153BEFB06AC}" dt="2023-04-01T05:52:49.004" v="4905" actId="20577"/>
          <ac:spMkLst>
            <pc:docMk/>
            <pc:sldMk cId="86205182" sldId="309"/>
            <ac:spMk id="6" creationId="{8A58AE7E-A0B0-3A8D-7912-A019F5B15548}"/>
          </ac:spMkLst>
        </pc:spChg>
        <pc:picChg chg="add mod ord">
          <ac:chgData name="IBRAHIM RUPAWALA" userId="16fe9d1623dd648b" providerId="LiveId" clId="{5B5F0741-5EE4-427F-91EE-F153BEFB06AC}" dt="2023-04-01T05:50:22.355" v="4643" actId="14100"/>
          <ac:picMkLst>
            <pc:docMk/>
            <pc:sldMk cId="86205182" sldId="309"/>
            <ac:picMk id="5" creationId="{77536124-FEFC-A952-92C0-09E9D465E8EB}"/>
          </ac:picMkLst>
        </pc:picChg>
        <pc:picChg chg="add mod">
          <ac:chgData name="IBRAHIM RUPAWALA" userId="16fe9d1623dd648b" providerId="LiveId" clId="{5B5F0741-5EE4-427F-91EE-F153BEFB06AC}" dt="2023-04-01T18:34:00.321" v="6658" actId="14100"/>
          <ac:picMkLst>
            <pc:docMk/>
            <pc:sldMk cId="86205182" sldId="309"/>
            <ac:picMk id="8" creationId="{FFF8D1E8-507B-F454-8F52-378203E10AB1}"/>
          </ac:picMkLst>
        </pc:picChg>
      </pc:sldChg>
      <pc:sldChg chg="addSp modSp add mod">
        <pc:chgData name="IBRAHIM RUPAWALA" userId="16fe9d1623dd648b" providerId="LiveId" clId="{5B5F0741-5EE4-427F-91EE-F153BEFB06AC}" dt="2023-04-05T04:36:22.167" v="21275" actId="20577"/>
        <pc:sldMkLst>
          <pc:docMk/>
          <pc:sldMk cId="246351270" sldId="309"/>
        </pc:sldMkLst>
        <pc:spChg chg="add mod">
          <ac:chgData name="IBRAHIM RUPAWALA" userId="16fe9d1623dd648b" providerId="LiveId" clId="{5B5F0741-5EE4-427F-91EE-F153BEFB06AC}" dt="2023-04-05T04:36:22.167" v="21275" actId="20577"/>
          <ac:spMkLst>
            <pc:docMk/>
            <pc:sldMk cId="246351270" sldId="309"/>
            <ac:spMk id="4" creationId="{CFDD48FF-5D29-F083-067E-EFCBCB87B5AA}"/>
          </ac:spMkLst>
        </pc:spChg>
        <pc:picChg chg="add mod">
          <ac:chgData name="IBRAHIM RUPAWALA" userId="16fe9d1623dd648b" providerId="LiveId" clId="{5B5F0741-5EE4-427F-91EE-F153BEFB06AC}" dt="2023-04-05T04:33:58.892" v="21091" actId="1076"/>
          <ac:picMkLst>
            <pc:docMk/>
            <pc:sldMk cId="246351270" sldId="309"/>
            <ac:picMk id="3" creationId="{EE645ACF-A425-E566-2D02-E399BFD298F4}"/>
          </ac:picMkLst>
        </pc:picChg>
      </pc:sldChg>
      <pc:sldChg chg="addSp modSp add mod">
        <pc:chgData name="IBRAHIM RUPAWALA" userId="16fe9d1623dd648b" providerId="LiveId" clId="{5B5F0741-5EE4-427F-91EE-F153BEFB06AC}" dt="2023-04-05T04:56:32.748" v="21581" actId="20577"/>
        <pc:sldMkLst>
          <pc:docMk/>
          <pc:sldMk cId="825800460" sldId="310"/>
        </pc:sldMkLst>
        <pc:spChg chg="add mod">
          <ac:chgData name="IBRAHIM RUPAWALA" userId="16fe9d1623dd648b" providerId="LiveId" clId="{5B5F0741-5EE4-427F-91EE-F153BEFB06AC}" dt="2023-04-05T04:56:32.748" v="21581" actId="20577"/>
          <ac:spMkLst>
            <pc:docMk/>
            <pc:sldMk cId="825800460" sldId="310"/>
            <ac:spMk id="4" creationId="{484B312E-05C7-3973-56C9-F79F526E8D62}"/>
          </ac:spMkLst>
        </pc:spChg>
        <pc:picChg chg="add mod">
          <ac:chgData name="IBRAHIM RUPAWALA" userId="16fe9d1623dd648b" providerId="LiveId" clId="{5B5F0741-5EE4-427F-91EE-F153BEFB06AC}" dt="2023-04-05T04:52:13.769" v="21276" actId="1076"/>
          <ac:picMkLst>
            <pc:docMk/>
            <pc:sldMk cId="825800460" sldId="310"/>
            <ac:picMk id="3" creationId="{72EE7815-6D6C-C5F8-B464-D0EF7A103783}"/>
          </ac:picMkLst>
        </pc:picChg>
      </pc:sldChg>
      <pc:sldChg chg="addSp delSp modSp new del mod">
        <pc:chgData name="IBRAHIM RUPAWALA" userId="16fe9d1623dd648b" providerId="LiveId" clId="{5B5F0741-5EE4-427F-91EE-F153BEFB06AC}" dt="2023-04-04T19:14:19.277" v="16687" actId="2696"/>
        <pc:sldMkLst>
          <pc:docMk/>
          <pc:sldMk cId="3537597457" sldId="310"/>
        </pc:sldMkLst>
        <pc:spChg chg="mod">
          <ac:chgData name="IBRAHIM RUPAWALA" userId="16fe9d1623dd648b" providerId="LiveId" clId="{5B5F0741-5EE4-427F-91EE-F153BEFB06AC}" dt="2023-04-01T06:58:02.250" v="5562" actId="20577"/>
          <ac:spMkLst>
            <pc:docMk/>
            <pc:sldMk cId="3537597457" sldId="310"/>
            <ac:spMk id="2" creationId="{03255782-62D9-B015-4309-B6EA28654544}"/>
          </ac:spMkLst>
        </pc:spChg>
        <pc:spChg chg="del">
          <ac:chgData name="IBRAHIM RUPAWALA" userId="16fe9d1623dd648b" providerId="LiveId" clId="{5B5F0741-5EE4-427F-91EE-F153BEFB06AC}" dt="2023-04-01T06:57:51.141" v="5541"/>
          <ac:spMkLst>
            <pc:docMk/>
            <pc:sldMk cId="3537597457" sldId="310"/>
            <ac:spMk id="3" creationId="{5DF1F999-B71C-A4E7-5656-A0FC653D4115}"/>
          </ac:spMkLst>
        </pc:spChg>
        <pc:picChg chg="add mod modCrop">
          <ac:chgData name="IBRAHIM RUPAWALA" userId="16fe9d1623dd648b" providerId="LiveId" clId="{5B5F0741-5EE4-427F-91EE-F153BEFB06AC}" dt="2023-04-03T09:00:51.038" v="15618" actId="14100"/>
          <ac:picMkLst>
            <pc:docMk/>
            <pc:sldMk cId="3537597457" sldId="310"/>
            <ac:picMk id="5" creationId="{068FBE4B-72C7-66B1-CFC7-873CA68A9603}"/>
          </ac:picMkLst>
        </pc:picChg>
      </pc:sldChg>
      <pc:sldChg chg="addSp delSp modSp add del mod">
        <pc:chgData name="IBRAHIM RUPAWALA" userId="16fe9d1623dd648b" providerId="LiveId" clId="{5B5F0741-5EE4-427F-91EE-F153BEFB06AC}" dt="2023-04-04T19:14:19.277" v="16687" actId="2696"/>
        <pc:sldMkLst>
          <pc:docMk/>
          <pc:sldMk cId="3143404506" sldId="311"/>
        </pc:sldMkLst>
        <pc:spChg chg="add mod">
          <ac:chgData name="IBRAHIM RUPAWALA" userId="16fe9d1623dd648b" providerId="LiveId" clId="{5B5F0741-5EE4-427F-91EE-F153BEFB06AC}" dt="2023-04-01T18:35:36.530" v="6686" actId="1076"/>
          <ac:spMkLst>
            <pc:docMk/>
            <pc:sldMk cId="3143404506" sldId="311"/>
            <ac:spMk id="2" creationId="{8ADF2B9E-09DF-89B1-0585-E3147F608810}"/>
          </ac:spMkLst>
        </pc:spChg>
        <pc:spChg chg="add del mod">
          <ac:chgData name="IBRAHIM RUPAWALA" userId="16fe9d1623dd648b" providerId="LiveId" clId="{5B5F0741-5EE4-427F-91EE-F153BEFB06AC}" dt="2023-04-01T05:53:01.756" v="4908" actId="478"/>
          <ac:spMkLst>
            <pc:docMk/>
            <pc:sldMk cId="3143404506" sldId="311"/>
            <ac:spMk id="3" creationId="{6E8342EE-A54A-DB0C-55C4-E3C4F6FA7B89}"/>
          </ac:spMkLst>
        </pc:spChg>
        <pc:spChg chg="add mod">
          <ac:chgData name="IBRAHIM RUPAWALA" userId="16fe9d1623dd648b" providerId="LiveId" clId="{5B5F0741-5EE4-427F-91EE-F153BEFB06AC}" dt="2023-04-01T18:35:36.530" v="6686" actId="1076"/>
          <ac:spMkLst>
            <pc:docMk/>
            <pc:sldMk cId="3143404506" sldId="311"/>
            <ac:spMk id="3" creationId="{9FA5E217-843D-A1F1-AC27-9535D9CAE579}"/>
          </ac:spMkLst>
        </pc:spChg>
        <pc:spChg chg="mod">
          <ac:chgData name="IBRAHIM RUPAWALA" userId="16fe9d1623dd648b" providerId="LiveId" clId="{5B5F0741-5EE4-427F-91EE-F153BEFB06AC}" dt="2023-04-01T06:04:16.571" v="5310" actId="20577"/>
          <ac:spMkLst>
            <pc:docMk/>
            <pc:sldMk cId="3143404506" sldId="311"/>
            <ac:spMk id="6" creationId="{8A58AE7E-A0B0-3A8D-7912-A019F5B15548}"/>
          </ac:spMkLst>
        </pc:spChg>
        <pc:picChg chg="add mod modCrop">
          <ac:chgData name="IBRAHIM RUPAWALA" userId="16fe9d1623dd648b" providerId="LiveId" clId="{5B5F0741-5EE4-427F-91EE-F153BEFB06AC}" dt="2023-04-03T08:58:12.036" v="15602" actId="14100"/>
          <ac:picMkLst>
            <pc:docMk/>
            <pc:sldMk cId="3143404506" sldId="311"/>
            <ac:picMk id="4" creationId="{36D91B6E-D379-9E2E-6009-F9FD291E2634}"/>
          </ac:picMkLst>
        </pc:picChg>
        <pc:picChg chg="del">
          <ac:chgData name="IBRAHIM RUPAWALA" userId="16fe9d1623dd648b" providerId="LiveId" clId="{5B5F0741-5EE4-427F-91EE-F153BEFB06AC}" dt="2023-04-01T05:52:59.754" v="4907" actId="478"/>
          <ac:picMkLst>
            <pc:docMk/>
            <pc:sldMk cId="3143404506" sldId="311"/>
            <ac:picMk id="5" creationId="{77536124-FEFC-A952-92C0-09E9D465E8EB}"/>
          </ac:picMkLst>
        </pc:picChg>
        <pc:picChg chg="add mod modCrop">
          <ac:chgData name="IBRAHIM RUPAWALA" userId="16fe9d1623dd648b" providerId="LiveId" clId="{5B5F0741-5EE4-427F-91EE-F153BEFB06AC}" dt="2023-04-01T06:57:03.093" v="5533" actId="14100"/>
          <ac:picMkLst>
            <pc:docMk/>
            <pc:sldMk cId="3143404506" sldId="311"/>
            <ac:picMk id="7" creationId="{6BA1D7D6-E33D-F94C-BF96-A69F5385A999}"/>
          </ac:picMkLst>
        </pc:picChg>
      </pc:sldChg>
      <pc:sldChg chg="addSp add mod">
        <pc:chgData name="IBRAHIM RUPAWALA" userId="16fe9d1623dd648b" providerId="LiveId" clId="{5B5F0741-5EE4-427F-91EE-F153BEFB06AC}" dt="2023-04-05T04:26:18.516" v="21024" actId="22"/>
        <pc:sldMkLst>
          <pc:docMk/>
          <pc:sldMk cId="3387677620" sldId="311"/>
        </pc:sldMkLst>
        <pc:picChg chg="add">
          <ac:chgData name="IBRAHIM RUPAWALA" userId="16fe9d1623dd648b" providerId="LiveId" clId="{5B5F0741-5EE4-427F-91EE-F153BEFB06AC}" dt="2023-04-05T04:26:18.516" v="21024" actId="22"/>
          <ac:picMkLst>
            <pc:docMk/>
            <pc:sldMk cId="3387677620" sldId="311"/>
            <ac:picMk id="3" creationId="{7E0613A8-AF7B-D7E9-9ACC-720819CD6089}"/>
          </ac:picMkLst>
        </pc:picChg>
      </pc:sldChg>
      <pc:sldChg chg="addSp modSp new del mod">
        <pc:chgData name="IBRAHIM RUPAWALA" userId="16fe9d1623dd648b" providerId="LiveId" clId="{5B5F0741-5EE4-427F-91EE-F153BEFB06AC}" dt="2023-04-04T19:14:19.277" v="16687" actId="2696"/>
        <pc:sldMkLst>
          <pc:docMk/>
          <pc:sldMk cId="511909173" sldId="312"/>
        </pc:sldMkLst>
        <pc:spChg chg="mod">
          <ac:chgData name="IBRAHIM RUPAWALA" userId="16fe9d1623dd648b" providerId="LiveId" clId="{5B5F0741-5EE4-427F-91EE-F153BEFB06AC}" dt="2023-04-01T06:05:27.651" v="5354" actId="20577"/>
          <ac:spMkLst>
            <pc:docMk/>
            <pc:sldMk cId="511909173" sldId="312"/>
            <ac:spMk id="2" creationId="{8790A8EB-8EC8-8CEE-E128-F44E167F8720}"/>
          </ac:spMkLst>
        </pc:spChg>
        <pc:spChg chg="mod">
          <ac:chgData name="IBRAHIM RUPAWALA" userId="16fe9d1623dd648b" providerId="LiveId" clId="{5B5F0741-5EE4-427F-91EE-F153BEFB06AC}" dt="2023-04-01T06:57:30.468" v="5540" actId="14100"/>
          <ac:spMkLst>
            <pc:docMk/>
            <pc:sldMk cId="511909173" sldId="312"/>
            <ac:spMk id="3" creationId="{B4B017FB-6384-EF59-DFCA-CB2AD3A474FF}"/>
          </ac:spMkLst>
        </pc:spChg>
        <pc:picChg chg="add mod modCrop">
          <ac:chgData name="IBRAHIM RUPAWALA" userId="16fe9d1623dd648b" providerId="LiveId" clId="{5B5F0741-5EE4-427F-91EE-F153BEFB06AC}" dt="2023-04-03T09:00:09.182" v="15610" actId="14100"/>
          <ac:picMkLst>
            <pc:docMk/>
            <pc:sldMk cId="511909173" sldId="312"/>
            <ac:picMk id="5" creationId="{4830FFB5-D0E9-F798-8866-5659D42A5048}"/>
          </ac:picMkLst>
        </pc:picChg>
      </pc:sldChg>
      <pc:sldChg chg="addSp modSp add mod">
        <pc:chgData name="IBRAHIM RUPAWALA" userId="16fe9d1623dd648b" providerId="LiveId" clId="{5B5F0741-5EE4-427F-91EE-F153BEFB06AC}" dt="2023-04-05T05:36:57.622" v="21925" actId="1076"/>
        <pc:sldMkLst>
          <pc:docMk/>
          <pc:sldMk cId="1061066947" sldId="312"/>
        </pc:sldMkLst>
        <pc:spChg chg="add mod">
          <ac:chgData name="IBRAHIM RUPAWALA" userId="16fe9d1623dd648b" providerId="LiveId" clId="{5B5F0741-5EE4-427F-91EE-F153BEFB06AC}" dt="2023-04-05T05:36:57.622" v="21925" actId="1076"/>
          <ac:spMkLst>
            <pc:docMk/>
            <pc:sldMk cId="1061066947" sldId="312"/>
            <ac:spMk id="4" creationId="{B2DFF8ED-19BC-367B-9DB6-0B4A6243B321}"/>
          </ac:spMkLst>
        </pc:spChg>
        <pc:picChg chg="add mod">
          <ac:chgData name="IBRAHIM RUPAWALA" userId="16fe9d1623dd648b" providerId="LiveId" clId="{5B5F0741-5EE4-427F-91EE-F153BEFB06AC}" dt="2023-04-05T05:36:15.494" v="21808" actId="1076"/>
          <ac:picMkLst>
            <pc:docMk/>
            <pc:sldMk cId="1061066947" sldId="312"/>
            <ac:picMk id="3" creationId="{77718BBE-04F8-C86C-68A4-AC6D240969C4}"/>
          </ac:picMkLst>
        </pc:picChg>
      </pc:sldChg>
      <pc:sldChg chg="addSp delSp modSp add del mod">
        <pc:chgData name="IBRAHIM RUPAWALA" userId="16fe9d1623dd648b" providerId="LiveId" clId="{5B5F0741-5EE4-427F-91EE-F153BEFB06AC}" dt="2023-04-04T19:14:19.277" v="16687" actId="2696"/>
        <pc:sldMkLst>
          <pc:docMk/>
          <pc:sldMk cId="1540995545" sldId="313"/>
        </pc:sldMkLst>
        <pc:spChg chg="add del mod">
          <ac:chgData name="IBRAHIM RUPAWALA" userId="16fe9d1623dd648b" providerId="LiveId" clId="{5B5F0741-5EE4-427F-91EE-F153BEFB06AC}" dt="2023-04-01T06:58:23.849" v="5565"/>
          <ac:spMkLst>
            <pc:docMk/>
            <pc:sldMk cId="1540995545" sldId="313"/>
            <ac:spMk id="4" creationId="{9B549AC7-60D5-EBA1-7419-F794C2D77D39}"/>
          </ac:spMkLst>
        </pc:spChg>
        <pc:picChg chg="del">
          <ac:chgData name="IBRAHIM RUPAWALA" userId="16fe9d1623dd648b" providerId="LiveId" clId="{5B5F0741-5EE4-427F-91EE-F153BEFB06AC}" dt="2023-04-01T06:58:08.001" v="5564" actId="478"/>
          <ac:picMkLst>
            <pc:docMk/>
            <pc:sldMk cId="1540995545" sldId="313"/>
            <ac:picMk id="5" creationId="{068FBE4B-72C7-66B1-CFC7-873CA68A9603}"/>
          </ac:picMkLst>
        </pc:picChg>
        <pc:picChg chg="add mod modCrop">
          <ac:chgData name="IBRAHIM RUPAWALA" userId="16fe9d1623dd648b" providerId="LiveId" clId="{5B5F0741-5EE4-427F-91EE-F153BEFB06AC}" dt="2023-04-03T09:01:41.909" v="15624" actId="14100"/>
          <ac:picMkLst>
            <pc:docMk/>
            <pc:sldMk cId="1540995545" sldId="313"/>
            <ac:picMk id="7" creationId="{1D094BFB-B11E-BC88-919F-5F88C62E308F}"/>
          </ac:picMkLst>
        </pc:picChg>
      </pc:sldChg>
      <pc:sldChg chg="addSp add mod">
        <pc:chgData name="IBRAHIM RUPAWALA" userId="16fe9d1623dd648b" providerId="LiveId" clId="{5B5F0741-5EE4-427F-91EE-F153BEFB06AC}" dt="2023-04-05T05:01:12.671" v="21582" actId="22"/>
        <pc:sldMkLst>
          <pc:docMk/>
          <pc:sldMk cId="2853346853" sldId="313"/>
        </pc:sldMkLst>
        <pc:picChg chg="add">
          <ac:chgData name="IBRAHIM RUPAWALA" userId="16fe9d1623dd648b" providerId="LiveId" clId="{5B5F0741-5EE4-427F-91EE-F153BEFB06AC}" dt="2023-04-05T05:01:12.671" v="21582" actId="22"/>
          <ac:picMkLst>
            <pc:docMk/>
            <pc:sldMk cId="2853346853" sldId="313"/>
            <ac:picMk id="3" creationId="{73A618F2-414F-B548-48D9-D6E63E7B52AA}"/>
          </ac:picMkLst>
        </pc:picChg>
      </pc:sldChg>
      <pc:sldChg chg="addSp delSp modSp add del mod">
        <pc:chgData name="IBRAHIM RUPAWALA" userId="16fe9d1623dd648b" providerId="LiveId" clId="{5B5F0741-5EE4-427F-91EE-F153BEFB06AC}" dt="2023-04-04T19:14:19.277" v="16687" actId="2696"/>
        <pc:sldMkLst>
          <pc:docMk/>
          <pc:sldMk cId="2588455750" sldId="314"/>
        </pc:sldMkLst>
        <pc:spChg chg="add del mod">
          <ac:chgData name="IBRAHIM RUPAWALA" userId="16fe9d1623dd648b" providerId="LiveId" clId="{5B5F0741-5EE4-427F-91EE-F153BEFB06AC}" dt="2023-04-01T06:58:43.248" v="5568"/>
          <ac:spMkLst>
            <pc:docMk/>
            <pc:sldMk cId="2588455750" sldId="314"/>
            <ac:spMk id="4" creationId="{3E36E4A4-AC16-5939-4663-CDB669D45297}"/>
          </ac:spMkLst>
        </pc:spChg>
        <pc:picChg chg="add mod modCrop">
          <ac:chgData name="IBRAHIM RUPAWALA" userId="16fe9d1623dd648b" providerId="LiveId" clId="{5B5F0741-5EE4-427F-91EE-F153BEFB06AC}" dt="2023-04-03T09:02:38.293" v="15630" actId="14100"/>
          <ac:picMkLst>
            <pc:docMk/>
            <pc:sldMk cId="2588455750" sldId="314"/>
            <ac:picMk id="6" creationId="{AA531F08-5680-4CD0-167F-21D9FABA4023}"/>
          </ac:picMkLst>
        </pc:picChg>
        <pc:picChg chg="del">
          <ac:chgData name="IBRAHIM RUPAWALA" userId="16fe9d1623dd648b" providerId="LiveId" clId="{5B5F0741-5EE4-427F-91EE-F153BEFB06AC}" dt="2023-04-01T06:58:42.065" v="5567" actId="478"/>
          <ac:picMkLst>
            <pc:docMk/>
            <pc:sldMk cId="2588455750" sldId="314"/>
            <ac:picMk id="7" creationId="{1D094BFB-B11E-BC88-919F-5F88C62E308F}"/>
          </ac:picMkLst>
        </pc:picChg>
      </pc:sldChg>
      <pc:sldChg chg="addSp modSp add mod">
        <pc:chgData name="IBRAHIM RUPAWALA" userId="16fe9d1623dd648b" providerId="LiveId" clId="{5B5F0741-5EE4-427F-91EE-F153BEFB06AC}" dt="2023-04-05T05:32:37.604" v="21807" actId="20577"/>
        <pc:sldMkLst>
          <pc:docMk/>
          <pc:sldMk cId="2697069736" sldId="314"/>
        </pc:sldMkLst>
        <pc:spChg chg="add mod">
          <ac:chgData name="IBRAHIM RUPAWALA" userId="16fe9d1623dd648b" providerId="LiveId" clId="{5B5F0741-5EE4-427F-91EE-F153BEFB06AC}" dt="2023-04-05T05:32:37.604" v="21807" actId="20577"/>
          <ac:spMkLst>
            <pc:docMk/>
            <pc:sldMk cId="2697069736" sldId="314"/>
            <ac:spMk id="4" creationId="{80043DE4-211C-951E-15DF-7B5AD00582CD}"/>
          </ac:spMkLst>
        </pc:spChg>
        <pc:picChg chg="add mod">
          <ac:chgData name="IBRAHIM RUPAWALA" userId="16fe9d1623dd648b" providerId="LiveId" clId="{5B5F0741-5EE4-427F-91EE-F153BEFB06AC}" dt="2023-04-05T05:10:27.630" v="21584" actId="1076"/>
          <ac:picMkLst>
            <pc:docMk/>
            <pc:sldMk cId="2697069736" sldId="314"/>
            <ac:picMk id="3" creationId="{9A826E49-2C9E-254A-46AF-5088FC9A5509}"/>
          </ac:picMkLst>
        </pc:picChg>
      </pc:sldChg>
      <pc:sldChg chg="addSp add mod">
        <pc:chgData name="IBRAHIM RUPAWALA" userId="16fe9d1623dd648b" providerId="LiveId" clId="{5B5F0741-5EE4-427F-91EE-F153BEFB06AC}" dt="2023-04-05T05:13:07.678" v="21675" actId="22"/>
        <pc:sldMkLst>
          <pc:docMk/>
          <pc:sldMk cId="793175381" sldId="315"/>
        </pc:sldMkLst>
        <pc:picChg chg="add">
          <ac:chgData name="IBRAHIM RUPAWALA" userId="16fe9d1623dd648b" providerId="LiveId" clId="{5B5F0741-5EE4-427F-91EE-F153BEFB06AC}" dt="2023-04-05T05:13:07.678" v="21675" actId="22"/>
          <ac:picMkLst>
            <pc:docMk/>
            <pc:sldMk cId="793175381" sldId="315"/>
            <ac:picMk id="3" creationId="{3953FEBE-3AAC-73F0-8188-E6BA2CD06261}"/>
          </ac:picMkLst>
        </pc:picChg>
      </pc:sldChg>
      <pc:sldChg chg="addSp delSp modSp add del mod">
        <pc:chgData name="IBRAHIM RUPAWALA" userId="16fe9d1623dd648b" providerId="LiveId" clId="{5B5F0741-5EE4-427F-91EE-F153BEFB06AC}" dt="2023-04-04T19:14:19.277" v="16687" actId="2696"/>
        <pc:sldMkLst>
          <pc:docMk/>
          <pc:sldMk cId="2636504795" sldId="315"/>
        </pc:sldMkLst>
        <pc:spChg chg="add del mod">
          <ac:chgData name="IBRAHIM RUPAWALA" userId="16fe9d1623dd648b" providerId="LiveId" clId="{5B5F0741-5EE4-427F-91EE-F153BEFB06AC}" dt="2023-04-01T06:59:07.296" v="5571"/>
          <ac:spMkLst>
            <pc:docMk/>
            <pc:sldMk cId="2636504795" sldId="315"/>
            <ac:spMk id="4" creationId="{9829771C-4C40-F078-8464-FD3C3752D336}"/>
          </ac:spMkLst>
        </pc:spChg>
        <pc:picChg chg="del">
          <ac:chgData name="IBRAHIM RUPAWALA" userId="16fe9d1623dd648b" providerId="LiveId" clId="{5B5F0741-5EE4-427F-91EE-F153BEFB06AC}" dt="2023-04-01T06:58:49.320" v="5570" actId="478"/>
          <ac:picMkLst>
            <pc:docMk/>
            <pc:sldMk cId="2636504795" sldId="315"/>
            <ac:picMk id="6" creationId="{AA531F08-5680-4CD0-167F-21D9FABA4023}"/>
          </ac:picMkLst>
        </pc:picChg>
        <pc:picChg chg="add mod modCrop">
          <ac:chgData name="IBRAHIM RUPAWALA" userId="16fe9d1623dd648b" providerId="LiveId" clId="{5B5F0741-5EE4-427F-91EE-F153BEFB06AC}" dt="2023-04-03T09:03:24.528" v="15638" actId="14100"/>
          <ac:picMkLst>
            <pc:docMk/>
            <pc:sldMk cId="2636504795" sldId="315"/>
            <ac:picMk id="7" creationId="{152E3284-435C-55C7-25EA-847C5CA62C16}"/>
          </ac:picMkLst>
        </pc:picChg>
        <pc:picChg chg="add mod">
          <ac:chgData name="IBRAHIM RUPAWALA" userId="16fe9d1623dd648b" providerId="LiveId" clId="{5B5F0741-5EE4-427F-91EE-F153BEFB06AC}" dt="2023-04-01T06:59:21.860" v="5573"/>
          <ac:picMkLst>
            <pc:docMk/>
            <pc:sldMk cId="2636504795" sldId="315"/>
            <ac:picMk id="8" creationId="{6F640B9E-7B73-7E5D-EE16-4CD2C56C587E}"/>
          </ac:picMkLst>
        </pc:picChg>
      </pc:sldChg>
      <pc:sldChg chg="addSp delSp modSp add del mod">
        <pc:chgData name="IBRAHIM RUPAWALA" userId="16fe9d1623dd648b" providerId="LiveId" clId="{5B5F0741-5EE4-427F-91EE-F153BEFB06AC}" dt="2023-04-04T19:14:19.277" v="16687" actId="2696"/>
        <pc:sldMkLst>
          <pc:docMk/>
          <pc:sldMk cId="2683471352" sldId="316"/>
        </pc:sldMkLst>
        <pc:spChg chg="add del mod">
          <ac:chgData name="IBRAHIM RUPAWALA" userId="16fe9d1623dd648b" providerId="LiveId" clId="{5B5F0741-5EE4-427F-91EE-F153BEFB06AC}" dt="2023-04-01T06:59:27.122" v="5576"/>
          <ac:spMkLst>
            <pc:docMk/>
            <pc:sldMk cId="2683471352" sldId="316"/>
            <ac:spMk id="4" creationId="{294BFAF1-CFA0-FF1B-309E-1A678852DF62}"/>
          </ac:spMkLst>
        </pc:spChg>
        <pc:picChg chg="add mod modCrop">
          <ac:chgData name="IBRAHIM RUPAWALA" userId="16fe9d1623dd648b" providerId="LiveId" clId="{5B5F0741-5EE4-427F-91EE-F153BEFB06AC}" dt="2023-04-03T09:03:53.592" v="15644" actId="14100"/>
          <ac:picMkLst>
            <pc:docMk/>
            <pc:sldMk cId="2683471352" sldId="316"/>
            <ac:picMk id="6" creationId="{D78EC8D3-91C7-9FD7-5713-381B7071CF72}"/>
          </ac:picMkLst>
        </pc:picChg>
        <pc:picChg chg="del">
          <ac:chgData name="IBRAHIM RUPAWALA" userId="16fe9d1623dd648b" providerId="LiveId" clId="{5B5F0741-5EE4-427F-91EE-F153BEFB06AC}" dt="2023-04-01T06:59:25.656" v="5575" actId="478"/>
          <ac:picMkLst>
            <pc:docMk/>
            <pc:sldMk cId="2683471352" sldId="316"/>
            <ac:picMk id="7" creationId="{152E3284-435C-55C7-25EA-847C5CA62C16}"/>
          </ac:picMkLst>
        </pc:picChg>
      </pc:sldChg>
      <pc:sldChg chg="addSp delSp modSp add mod">
        <pc:chgData name="IBRAHIM RUPAWALA" userId="16fe9d1623dd648b" providerId="LiveId" clId="{5B5F0741-5EE4-427F-91EE-F153BEFB06AC}" dt="2023-04-05T07:41:42.478" v="22000" actId="14100"/>
        <pc:sldMkLst>
          <pc:docMk/>
          <pc:sldMk cId="3886675931" sldId="316"/>
        </pc:sldMkLst>
        <pc:spChg chg="add mod">
          <ac:chgData name="IBRAHIM RUPAWALA" userId="16fe9d1623dd648b" providerId="LiveId" clId="{5B5F0741-5EE4-427F-91EE-F153BEFB06AC}" dt="2023-04-05T07:41:42.478" v="22000" actId="14100"/>
          <ac:spMkLst>
            <pc:docMk/>
            <pc:sldMk cId="3886675931" sldId="316"/>
            <ac:spMk id="6" creationId="{5EF4E3F0-BCAB-8ABA-AD71-0405E1B97E0E}"/>
          </ac:spMkLst>
        </pc:spChg>
        <pc:picChg chg="add del">
          <ac:chgData name="IBRAHIM RUPAWALA" userId="16fe9d1623dd648b" providerId="LiveId" clId="{5B5F0741-5EE4-427F-91EE-F153BEFB06AC}" dt="2023-04-05T05:13:46.801" v="21677" actId="478"/>
          <ac:picMkLst>
            <pc:docMk/>
            <pc:sldMk cId="3886675931" sldId="316"/>
            <ac:picMk id="3" creationId="{8C2FED70-76D4-3250-CAF1-86432FB36859}"/>
          </ac:picMkLst>
        </pc:picChg>
        <pc:picChg chg="add mod">
          <ac:chgData name="IBRAHIM RUPAWALA" userId="16fe9d1623dd648b" providerId="LiveId" clId="{5B5F0741-5EE4-427F-91EE-F153BEFB06AC}" dt="2023-04-05T07:40:08.799" v="21926" actId="1076"/>
          <ac:picMkLst>
            <pc:docMk/>
            <pc:sldMk cId="3886675931" sldId="316"/>
            <ac:picMk id="5" creationId="{60B11B52-FCC0-6B66-D551-21AACB15D2A4}"/>
          </ac:picMkLst>
        </pc:picChg>
      </pc:sldChg>
      <pc:sldChg chg="addSp delSp modSp new del mod">
        <pc:chgData name="IBRAHIM RUPAWALA" userId="16fe9d1623dd648b" providerId="LiveId" clId="{5B5F0741-5EE4-427F-91EE-F153BEFB06AC}" dt="2023-04-04T19:14:19.277" v="16687" actId="2696"/>
        <pc:sldMkLst>
          <pc:docMk/>
          <pc:sldMk cId="166078919" sldId="317"/>
        </pc:sldMkLst>
        <pc:spChg chg="del">
          <ac:chgData name="IBRAHIM RUPAWALA" userId="16fe9d1623dd648b" providerId="LiveId" clId="{5B5F0741-5EE4-427F-91EE-F153BEFB06AC}" dt="2023-04-01T08:38:11.400" v="5578" actId="22"/>
          <ac:spMkLst>
            <pc:docMk/>
            <pc:sldMk cId="166078919" sldId="317"/>
            <ac:spMk id="3" creationId="{A0E72370-5CCB-E2C3-464C-ED8F1B3177EF}"/>
          </ac:spMkLst>
        </pc:spChg>
        <pc:spChg chg="add mod">
          <ac:chgData name="IBRAHIM RUPAWALA" userId="16fe9d1623dd648b" providerId="LiveId" clId="{5B5F0741-5EE4-427F-91EE-F153BEFB06AC}" dt="2023-04-01T08:45:40.231" v="5933" actId="20577"/>
          <ac:spMkLst>
            <pc:docMk/>
            <pc:sldMk cId="166078919" sldId="317"/>
            <ac:spMk id="6" creationId="{D565086D-E8EA-794E-E854-4BF2F0FC899D}"/>
          </ac:spMkLst>
        </pc:spChg>
        <pc:picChg chg="add mod ord">
          <ac:chgData name="IBRAHIM RUPAWALA" userId="16fe9d1623dd648b" providerId="LiveId" clId="{5B5F0741-5EE4-427F-91EE-F153BEFB06AC}" dt="2023-04-01T08:39:06.427" v="5579" actId="1076"/>
          <ac:picMkLst>
            <pc:docMk/>
            <pc:sldMk cId="166078919" sldId="317"/>
            <ac:picMk id="5" creationId="{A8C33A99-B721-0D4F-9B5B-17A09C7803DA}"/>
          </ac:picMkLst>
        </pc:picChg>
      </pc:sldChg>
      <pc:sldChg chg="addSp add mod">
        <pc:chgData name="IBRAHIM RUPAWALA" userId="16fe9d1623dd648b" providerId="LiveId" clId="{5B5F0741-5EE4-427F-91EE-F153BEFB06AC}" dt="2023-04-05T05:14:09.067" v="21691" actId="22"/>
        <pc:sldMkLst>
          <pc:docMk/>
          <pc:sldMk cId="2221923333" sldId="317"/>
        </pc:sldMkLst>
        <pc:picChg chg="add">
          <ac:chgData name="IBRAHIM RUPAWALA" userId="16fe9d1623dd648b" providerId="LiveId" clId="{5B5F0741-5EE4-427F-91EE-F153BEFB06AC}" dt="2023-04-05T05:14:09.067" v="21691" actId="22"/>
          <ac:picMkLst>
            <pc:docMk/>
            <pc:sldMk cId="2221923333" sldId="317"/>
            <ac:picMk id="3" creationId="{C718E759-CF0B-3ACE-B9C0-80F136DEF8C4}"/>
          </ac:picMkLst>
        </pc:picChg>
      </pc:sldChg>
      <pc:sldChg chg="addSp delSp modSp new del mod">
        <pc:chgData name="IBRAHIM RUPAWALA" userId="16fe9d1623dd648b" providerId="LiveId" clId="{5B5F0741-5EE4-427F-91EE-F153BEFB06AC}" dt="2023-04-04T19:14:19.277" v="16687" actId="2696"/>
        <pc:sldMkLst>
          <pc:docMk/>
          <pc:sldMk cId="177407604" sldId="318"/>
        </pc:sldMkLst>
        <pc:spChg chg="del">
          <ac:chgData name="IBRAHIM RUPAWALA" userId="16fe9d1623dd648b" providerId="LiveId" clId="{5B5F0741-5EE4-427F-91EE-F153BEFB06AC}" dt="2023-04-01T08:45:53.131" v="5935" actId="22"/>
          <ac:spMkLst>
            <pc:docMk/>
            <pc:sldMk cId="177407604" sldId="318"/>
            <ac:spMk id="3" creationId="{D58AC0AF-A8F7-56C1-4278-D03CBABA3E95}"/>
          </ac:spMkLst>
        </pc:spChg>
        <pc:picChg chg="add mod ord">
          <ac:chgData name="IBRAHIM RUPAWALA" userId="16fe9d1623dd648b" providerId="LiveId" clId="{5B5F0741-5EE4-427F-91EE-F153BEFB06AC}" dt="2023-04-01T08:45:53.131" v="5935" actId="22"/>
          <ac:picMkLst>
            <pc:docMk/>
            <pc:sldMk cId="177407604" sldId="318"/>
            <ac:picMk id="5" creationId="{8230ABEA-D1E9-E2E3-4CFC-997BF5970396}"/>
          </ac:picMkLst>
        </pc:picChg>
      </pc:sldChg>
      <pc:sldChg chg="addSp modSp add mod">
        <pc:chgData name="IBRAHIM RUPAWALA" userId="16fe9d1623dd648b" providerId="LiveId" clId="{5B5F0741-5EE4-427F-91EE-F153BEFB06AC}" dt="2023-04-05T07:58:05.899" v="22043" actId="1076"/>
        <pc:sldMkLst>
          <pc:docMk/>
          <pc:sldMk cId="237464062" sldId="318"/>
        </pc:sldMkLst>
        <pc:spChg chg="add mod">
          <ac:chgData name="IBRAHIM RUPAWALA" userId="16fe9d1623dd648b" providerId="LiveId" clId="{5B5F0741-5EE4-427F-91EE-F153BEFB06AC}" dt="2023-04-05T07:58:05.899" v="22043" actId="1076"/>
          <ac:spMkLst>
            <pc:docMk/>
            <pc:sldMk cId="237464062" sldId="318"/>
            <ac:spMk id="4" creationId="{61240DFA-B857-A17F-4FF0-B0001DE34C09}"/>
          </ac:spMkLst>
        </pc:spChg>
        <pc:picChg chg="add mod">
          <ac:chgData name="IBRAHIM RUPAWALA" userId="16fe9d1623dd648b" providerId="LiveId" clId="{5B5F0741-5EE4-427F-91EE-F153BEFB06AC}" dt="2023-04-05T07:57:34.788" v="22001" actId="1076"/>
          <ac:picMkLst>
            <pc:docMk/>
            <pc:sldMk cId="237464062" sldId="318"/>
            <ac:picMk id="3" creationId="{D9CCB0EB-E222-A45E-38F7-7A0C90CAA02A}"/>
          </ac:picMkLst>
        </pc:picChg>
      </pc:sldChg>
      <pc:sldChg chg="addSp modSp add mod">
        <pc:chgData name="IBRAHIM RUPAWALA" userId="16fe9d1623dd648b" providerId="LiveId" clId="{5B5F0741-5EE4-427F-91EE-F153BEFB06AC}" dt="2023-04-05T08:04:17.478" v="22208" actId="20577"/>
        <pc:sldMkLst>
          <pc:docMk/>
          <pc:sldMk cId="894114000" sldId="319"/>
        </pc:sldMkLst>
        <pc:spChg chg="add mod">
          <ac:chgData name="IBRAHIM RUPAWALA" userId="16fe9d1623dd648b" providerId="LiveId" clId="{5B5F0741-5EE4-427F-91EE-F153BEFB06AC}" dt="2023-04-05T08:04:17.478" v="22208" actId="20577"/>
          <ac:spMkLst>
            <pc:docMk/>
            <pc:sldMk cId="894114000" sldId="319"/>
            <ac:spMk id="4" creationId="{A07DE66C-34B2-B43A-0200-1A939C6AFEC6}"/>
          </ac:spMkLst>
        </pc:spChg>
        <pc:picChg chg="add mod">
          <ac:chgData name="IBRAHIM RUPAWALA" userId="16fe9d1623dd648b" providerId="LiveId" clId="{5B5F0741-5EE4-427F-91EE-F153BEFB06AC}" dt="2023-04-05T08:00:06.997" v="22045" actId="1076"/>
          <ac:picMkLst>
            <pc:docMk/>
            <pc:sldMk cId="894114000" sldId="319"/>
            <ac:picMk id="3" creationId="{B0FCB5E8-EF5E-DDAD-013A-F38387A61F55}"/>
          </ac:picMkLst>
        </pc:picChg>
      </pc:sldChg>
      <pc:sldChg chg="addSp delSp modSp new del mod">
        <pc:chgData name="IBRAHIM RUPAWALA" userId="16fe9d1623dd648b" providerId="LiveId" clId="{5B5F0741-5EE4-427F-91EE-F153BEFB06AC}" dt="2023-04-04T19:14:19.277" v="16687" actId="2696"/>
        <pc:sldMkLst>
          <pc:docMk/>
          <pc:sldMk cId="3995590046" sldId="319"/>
        </pc:sldMkLst>
        <pc:spChg chg="mod">
          <ac:chgData name="IBRAHIM RUPAWALA" userId="16fe9d1623dd648b" providerId="LiveId" clId="{5B5F0741-5EE4-427F-91EE-F153BEFB06AC}" dt="2023-04-01T08:55:40.747" v="6059" actId="20577"/>
          <ac:spMkLst>
            <pc:docMk/>
            <pc:sldMk cId="3995590046" sldId="319"/>
            <ac:spMk id="2" creationId="{0112A6A6-3ADB-5E0F-FAA3-814B89E0F536}"/>
          </ac:spMkLst>
        </pc:spChg>
        <pc:spChg chg="del">
          <ac:chgData name="IBRAHIM RUPAWALA" userId="16fe9d1623dd648b" providerId="LiveId" clId="{5B5F0741-5EE4-427F-91EE-F153BEFB06AC}" dt="2023-04-01T08:46:17.217" v="5937" actId="22"/>
          <ac:spMkLst>
            <pc:docMk/>
            <pc:sldMk cId="3995590046" sldId="319"/>
            <ac:spMk id="3" creationId="{4D043731-547C-0375-97EA-F2B15B74CBBE}"/>
          </ac:spMkLst>
        </pc:spChg>
        <pc:spChg chg="add mod">
          <ac:chgData name="IBRAHIM RUPAWALA" userId="16fe9d1623dd648b" providerId="LiveId" clId="{5B5F0741-5EE4-427F-91EE-F153BEFB06AC}" dt="2023-04-01T08:48:35.913" v="6048" actId="20577"/>
          <ac:spMkLst>
            <pc:docMk/>
            <pc:sldMk cId="3995590046" sldId="319"/>
            <ac:spMk id="6" creationId="{28581D4D-AF4C-420E-7D15-62140A99CA67}"/>
          </ac:spMkLst>
        </pc:spChg>
        <pc:picChg chg="add mod ord">
          <ac:chgData name="IBRAHIM RUPAWALA" userId="16fe9d1623dd648b" providerId="LiveId" clId="{5B5F0741-5EE4-427F-91EE-F153BEFB06AC}" dt="2023-04-01T08:46:54.684" v="5938" actId="1076"/>
          <ac:picMkLst>
            <pc:docMk/>
            <pc:sldMk cId="3995590046" sldId="319"/>
            <ac:picMk id="5" creationId="{C315A19C-AC3F-0338-1043-5019A047F66E}"/>
          </ac:picMkLst>
        </pc:picChg>
      </pc:sldChg>
      <pc:sldChg chg="addSp delSp modSp new del mod">
        <pc:chgData name="IBRAHIM RUPAWALA" userId="16fe9d1623dd648b" providerId="LiveId" clId="{5B5F0741-5EE4-427F-91EE-F153BEFB06AC}" dt="2023-04-04T19:14:19.277" v="16687" actId="2696"/>
        <pc:sldMkLst>
          <pc:docMk/>
          <pc:sldMk cId="1459779981" sldId="320"/>
        </pc:sldMkLst>
        <pc:spChg chg="del">
          <ac:chgData name="IBRAHIM RUPAWALA" userId="16fe9d1623dd648b" providerId="LiveId" clId="{5B5F0741-5EE4-427F-91EE-F153BEFB06AC}" dt="2023-04-01T08:56:06.752" v="6061" actId="22"/>
          <ac:spMkLst>
            <pc:docMk/>
            <pc:sldMk cId="1459779981" sldId="320"/>
            <ac:spMk id="3" creationId="{21AFB62B-ABD2-8986-0C80-3A5D9DF3F128}"/>
          </ac:spMkLst>
        </pc:spChg>
        <pc:picChg chg="add mod ord">
          <ac:chgData name="IBRAHIM RUPAWALA" userId="16fe9d1623dd648b" providerId="LiveId" clId="{5B5F0741-5EE4-427F-91EE-F153BEFB06AC}" dt="2023-04-01T08:56:06.752" v="6061" actId="22"/>
          <ac:picMkLst>
            <pc:docMk/>
            <pc:sldMk cId="1459779981" sldId="320"/>
            <ac:picMk id="5" creationId="{559BD34C-FDB2-9043-B3D2-34D9A565E987}"/>
          </ac:picMkLst>
        </pc:picChg>
      </pc:sldChg>
      <pc:sldChg chg="addSp modSp add mod">
        <pc:chgData name="IBRAHIM RUPAWALA" userId="16fe9d1623dd648b" providerId="LiveId" clId="{5B5F0741-5EE4-427F-91EE-F153BEFB06AC}" dt="2023-04-05T08:11:21.972" v="22492" actId="20577"/>
        <pc:sldMkLst>
          <pc:docMk/>
          <pc:sldMk cId="3158533903" sldId="320"/>
        </pc:sldMkLst>
        <pc:spChg chg="add mod">
          <ac:chgData name="IBRAHIM RUPAWALA" userId="16fe9d1623dd648b" providerId="LiveId" clId="{5B5F0741-5EE4-427F-91EE-F153BEFB06AC}" dt="2023-04-05T08:11:21.972" v="22492" actId="20577"/>
          <ac:spMkLst>
            <pc:docMk/>
            <pc:sldMk cId="3158533903" sldId="320"/>
            <ac:spMk id="4" creationId="{6A3529ED-0668-5F81-0FA4-A23FD014174B}"/>
          </ac:spMkLst>
        </pc:spChg>
        <pc:picChg chg="add mod">
          <ac:chgData name="IBRAHIM RUPAWALA" userId="16fe9d1623dd648b" providerId="LiveId" clId="{5B5F0741-5EE4-427F-91EE-F153BEFB06AC}" dt="2023-04-05T08:08:47.810" v="22209" actId="1076"/>
          <ac:picMkLst>
            <pc:docMk/>
            <pc:sldMk cId="3158533903" sldId="320"/>
            <ac:picMk id="3" creationId="{D1672446-A71E-2038-7F11-B7768102764A}"/>
          </ac:picMkLst>
        </pc:picChg>
      </pc:sldChg>
      <pc:sldChg chg="addSp add mod">
        <pc:chgData name="IBRAHIM RUPAWALA" userId="16fe9d1623dd648b" providerId="LiveId" clId="{5B5F0741-5EE4-427F-91EE-F153BEFB06AC}" dt="2023-04-05T05:15:37.102" v="21695" actId="22"/>
        <pc:sldMkLst>
          <pc:docMk/>
          <pc:sldMk cId="2496039866" sldId="321"/>
        </pc:sldMkLst>
        <pc:picChg chg="add">
          <ac:chgData name="IBRAHIM RUPAWALA" userId="16fe9d1623dd648b" providerId="LiveId" clId="{5B5F0741-5EE4-427F-91EE-F153BEFB06AC}" dt="2023-04-05T05:15:37.102" v="21695" actId="22"/>
          <ac:picMkLst>
            <pc:docMk/>
            <pc:sldMk cId="2496039866" sldId="321"/>
            <ac:picMk id="3" creationId="{48D7E5D3-8081-5B64-708B-847725CECDB6}"/>
          </ac:picMkLst>
        </pc:picChg>
      </pc:sldChg>
      <pc:sldChg chg="addSp delSp modSp new del mod">
        <pc:chgData name="IBRAHIM RUPAWALA" userId="16fe9d1623dd648b" providerId="LiveId" clId="{5B5F0741-5EE4-427F-91EE-F153BEFB06AC}" dt="2023-04-04T19:14:19.277" v="16687" actId="2696"/>
        <pc:sldMkLst>
          <pc:docMk/>
          <pc:sldMk cId="4125793291" sldId="321"/>
        </pc:sldMkLst>
        <pc:spChg chg="del">
          <ac:chgData name="IBRAHIM RUPAWALA" userId="16fe9d1623dd648b" providerId="LiveId" clId="{5B5F0741-5EE4-427F-91EE-F153BEFB06AC}" dt="2023-04-01T08:56:19.266" v="6063" actId="22"/>
          <ac:spMkLst>
            <pc:docMk/>
            <pc:sldMk cId="4125793291" sldId="321"/>
            <ac:spMk id="3" creationId="{2721A203-D2E4-E69C-7CA9-750826C5081A}"/>
          </ac:spMkLst>
        </pc:spChg>
        <pc:spChg chg="add mod">
          <ac:chgData name="IBRAHIM RUPAWALA" userId="16fe9d1623dd648b" providerId="LiveId" clId="{5B5F0741-5EE4-427F-91EE-F153BEFB06AC}" dt="2023-04-01T08:58:29.996" v="6186" actId="1076"/>
          <ac:spMkLst>
            <pc:docMk/>
            <pc:sldMk cId="4125793291" sldId="321"/>
            <ac:spMk id="6" creationId="{2B53CF76-9846-37E0-6BEE-E460EBBFD31C}"/>
          </ac:spMkLst>
        </pc:spChg>
        <pc:picChg chg="add mod ord">
          <ac:chgData name="IBRAHIM RUPAWALA" userId="16fe9d1623dd648b" providerId="LiveId" clId="{5B5F0741-5EE4-427F-91EE-F153BEFB06AC}" dt="2023-04-01T08:56:19.266" v="6063" actId="22"/>
          <ac:picMkLst>
            <pc:docMk/>
            <pc:sldMk cId="4125793291" sldId="321"/>
            <ac:picMk id="5" creationId="{EA2338E5-FEB5-7B69-1ECB-7DB583A3C4D9}"/>
          </ac:picMkLst>
        </pc:picChg>
      </pc:sldChg>
      <pc:sldChg chg="addSp modSp add mod">
        <pc:chgData name="IBRAHIM RUPAWALA" userId="16fe9d1623dd648b" providerId="LiveId" clId="{5B5F0741-5EE4-427F-91EE-F153BEFB06AC}" dt="2023-04-05T08:18:45.861" v="22518" actId="20577"/>
        <pc:sldMkLst>
          <pc:docMk/>
          <pc:sldMk cId="1507809521" sldId="322"/>
        </pc:sldMkLst>
        <pc:spChg chg="add mod">
          <ac:chgData name="IBRAHIM RUPAWALA" userId="16fe9d1623dd648b" providerId="LiveId" clId="{5B5F0741-5EE4-427F-91EE-F153BEFB06AC}" dt="2023-04-05T08:18:45.861" v="22518" actId="20577"/>
          <ac:spMkLst>
            <pc:docMk/>
            <pc:sldMk cId="1507809521" sldId="322"/>
            <ac:spMk id="4" creationId="{543A1CB3-C5CC-355C-CB2A-D27A0AB81C8C}"/>
          </ac:spMkLst>
        </pc:spChg>
        <pc:picChg chg="add mod">
          <ac:chgData name="IBRAHIM RUPAWALA" userId="16fe9d1623dd648b" providerId="LiveId" clId="{5B5F0741-5EE4-427F-91EE-F153BEFB06AC}" dt="2023-04-05T08:15:49.752" v="22493" actId="1076"/>
          <ac:picMkLst>
            <pc:docMk/>
            <pc:sldMk cId="1507809521" sldId="322"/>
            <ac:picMk id="3" creationId="{75E503E5-5356-1DE6-0BF7-6EBBC2B56C5C}"/>
          </ac:picMkLst>
        </pc:picChg>
      </pc:sldChg>
      <pc:sldChg chg="addSp delSp modSp new del mod">
        <pc:chgData name="IBRAHIM RUPAWALA" userId="16fe9d1623dd648b" providerId="LiveId" clId="{5B5F0741-5EE4-427F-91EE-F153BEFB06AC}" dt="2023-04-04T19:14:19.277" v="16687" actId="2696"/>
        <pc:sldMkLst>
          <pc:docMk/>
          <pc:sldMk cId="4168711522" sldId="322"/>
        </pc:sldMkLst>
        <pc:spChg chg="del">
          <ac:chgData name="IBRAHIM RUPAWALA" userId="16fe9d1623dd648b" providerId="LiveId" clId="{5B5F0741-5EE4-427F-91EE-F153BEFB06AC}" dt="2023-04-01T08:57:02.286" v="6065" actId="22"/>
          <ac:spMkLst>
            <pc:docMk/>
            <pc:sldMk cId="4168711522" sldId="322"/>
            <ac:spMk id="3" creationId="{3D9943C4-3D42-7F89-DB39-91DCA0D176DC}"/>
          </ac:spMkLst>
        </pc:spChg>
        <pc:picChg chg="add mod ord">
          <ac:chgData name="IBRAHIM RUPAWALA" userId="16fe9d1623dd648b" providerId="LiveId" clId="{5B5F0741-5EE4-427F-91EE-F153BEFB06AC}" dt="2023-04-01T08:57:02.286" v="6065" actId="22"/>
          <ac:picMkLst>
            <pc:docMk/>
            <pc:sldMk cId="4168711522" sldId="322"/>
            <ac:picMk id="5" creationId="{FC3AFDD9-6261-19C7-D34A-35EF14701C5D}"/>
          </ac:picMkLst>
        </pc:picChg>
      </pc:sldChg>
      <pc:sldChg chg="addSp delSp modSp new del mod">
        <pc:chgData name="IBRAHIM RUPAWALA" userId="16fe9d1623dd648b" providerId="LiveId" clId="{5B5F0741-5EE4-427F-91EE-F153BEFB06AC}" dt="2023-04-04T19:14:19.277" v="16687" actId="2696"/>
        <pc:sldMkLst>
          <pc:docMk/>
          <pc:sldMk cId="1688109363" sldId="323"/>
        </pc:sldMkLst>
        <pc:spChg chg="del">
          <ac:chgData name="IBRAHIM RUPAWALA" userId="16fe9d1623dd648b" providerId="LiveId" clId="{5B5F0741-5EE4-427F-91EE-F153BEFB06AC}" dt="2023-04-01T08:59:52.271" v="6188" actId="22"/>
          <ac:spMkLst>
            <pc:docMk/>
            <pc:sldMk cId="1688109363" sldId="323"/>
            <ac:spMk id="3" creationId="{BAFD27B8-6884-BD9F-7009-56E399F1C7A4}"/>
          </ac:spMkLst>
        </pc:spChg>
        <pc:spChg chg="add mod">
          <ac:chgData name="IBRAHIM RUPAWALA" userId="16fe9d1623dd648b" providerId="LiveId" clId="{5B5F0741-5EE4-427F-91EE-F153BEFB06AC}" dt="2023-04-01T18:29:58.688" v="6657" actId="20577"/>
          <ac:spMkLst>
            <pc:docMk/>
            <pc:sldMk cId="1688109363" sldId="323"/>
            <ac:spMk id="6" creationId="{676C7203-06BD-7335-0360-E810F1110FB3}"/>
          </ac:spMkLst>
        </pc:spChg>
        <pc:spChg chg="add mod">
          <ac:chgData name="IBRAHIM RUPAWALA" userId="16fe9d1623dd648b" providerId="LiveId" clId="{5B5F0741-5EE4-427F-91EE-F153BEFB06AC}" dt="2023-04-01T18:52:29.228" v="7133" actId="20577"/>
          <ac:spMkLst>
            <pc:docMk/>
            <pc:sldMk cId="1688109363" sldId="323"/>
            <ac:spMk id="7" creationId="{AEFDA3CE-CA1E-4CFF-A251-5D02FF4D28D2}"/>
          </ac:spMkLst>
        </pc:spChg>
        <pc:picChg chg="add mod ord">
          <ac:chgData name="IBRAHIM RUPAWALA" userId="16fe9d1623dd648b" providerId="LiveId" clId="{5B5F0741-5EE4-427F-91EE-F153BEFB06AC}" dt="2023-04-01T18:42:42.186" v="6688" actId="1076"/>
          <ac:picMkLst>
            <pc:docMk/>
            <pc:sldMk cId="1688109363" sldId="323"/>
            <ac:picMk id="5" creationId="{0F68D823-289E-13E1-3BA4-BB2AE460156A}"/>
          </ac:picMkLst>
        </pc:picChg>
      </pc:sldChg>
      <pc:sldChg chg="addSp add mod">
        <pc:chgData name="IBRAHIM RUPAWALA" userId="16fe9d1623dd648b" providerId="LiveId" clId="{5B5F0741-5EE4-427F-91EE-F153BEFB06AC}" dt="2023-04-05T05:16:41.641" v="21697" actId="22"/>
        <pc:sldMkLst>
          <pc:docMk/>
          <pc:sldMk cId="3354414409" sldId="323"/>
        </pc:sldMkLst>
        <pc:picChg chg="add">
          <ac:chgData name="IBRAHIM RUPAWALA" userId="16fe9d1623dd648b" providerId="LiveId" clId="{5B5F0741-5EE4-427F-91EE-F153BEFB06AC}" dt="2023-04-05T05:16:41.641" v="21697" actId="22"/>
          <ac:picMkLst>
            <pc:docMk/>
            <pc:sldMk cId="3354414409" sldId="323"/>
            <ac:picMk id="3" creationId="{F32FB173-1020-73DF-09BA-707EE28B933B}"/>
          </ac:picMkLst>
        </pc:picChg>
      </pc:sldChg>
      <pc:sldChg chg="modSp new del mod">
        <pc:chgData name="IBRAHIM RUPAWALA" userId="16fe9d1623dd648b" providerId="LiveId" clId="{5B5F0741-5EE4-427F-91EE-F153BEFB06AC}" dt="2023-04-04T19:14:19.277" v="16687" actId="2696"/>
        <pc:sldMkLst>
          <pc:docMk/>
          <pc:sldMk cId="2358430657" sldId="324"/>
        </pc:sldMkLst>
        <pc:spChg chg="mod">
          <ac:chgData name="IBRAHIM RUPAWALA" userId="16fe9d1623dd648b" providerId="LiveId" clId="{5B5F0741-5EE4-427F-91EE-F153BEFB06AC}" dt="2023-04-01T19:19:49.961" v="7936" actId="20577"/>
          <ac:spMkLst>
            <pc:docMk/>
            <pc:sldMk cId="2358430657" sldId="324"/>
            <ac:spMk id="3" creationId="{C08FC829-A890-8062-79EF-C3934DECBA5F}"/>
          </ac:spMkLst>
        </pc:spChg>
      </pc:sldChg>
      <pc:sldChg chg="addSp add mod">
        <pc:chgData name="IBRAHIM RUPAWALA" userId="16fe9d1623dd648b" providerId="LiveId" clId="{5B5F0741-5EE4-427F-91EE-F153BEFB06AC}" dt="2023-04-05T05:16:52.333" v="21698" actId="22"/>
        <pc:sldMkLst>
          <pc:docMk/>
          <pc:sldMk cId="2399151423" sldId="324"/>
        </pc:sldMkLst>
        <pc:picChg chg="add">
          <ac:chgData name="IBRAHIM RUPAWALA" userId="16fe9d1623dd648b" providerId="LiveId" clId="{5B5F0741-5EE4-427F-91EE-F153BEFB06AC}" dt="2023-04-05T05:16:52.333" v="21698" actId="22"/>
          <ac:picMkLst>
            <pc:docMk/>
            <pc:sldMk cId="2399151423" sldId="324"/>
            <ac:picMk id="3" creationId="{F4507EC6-7159-EFA3-1DFA-CFAEE6DB012E}"/>
          </ac:picMkLst>
        </pc:picChg>
      </pc:sldChg>
      <pc:sldChg chg="addSp add mod">
        <pc:chgData name="IBRAHIM RUPAWALA" userId="16fe9d1623dd648b" providerId="LiveId" clId="{5B5F0741-5EE4-427F-91EE-F153BEFB06AC}" dt="2023-04-05T05:17:02.294" v="21699" actId="22"/>
        <pc:sldMkLst>
          <pc:docMk/>
          <pc:sldMk cId="3831433153" sldId="325"/>
        </pc:sldMkLst>
        <pc:picChg chg="add">
          <ac:chgData name="IBRAHIM RUPAWALA" userId="16fe9d1623dd648b" providerId="LiveId" clId="{5B5F0741-5EE4-427F-91EE-F153BEFB06AC}" dt="2023-04-05T05:17:02.294" v="21699" actId="22"/>
          <ac:picMkLst>
            <pc:docMk/>
            <pc:sldMk cId="3831433153" sldId="325"/>
            <ac:picMk id="3" creationId="{DCC975F8-6010-97CD-74C1-070F3462287C}"/>
          </ac:picMkLst>
        </pc:picChg>
      </pc:sldChg>
      <pc:sldChg chg="modSp new del mod ord">
        <pc:chgData name="IBRAHIM RUPAWALA" userId="16fe9d1623dd648b" providerId="LiveId" clId="{5B5F0741-5EE4-427F-91EE-F153BEFB06AC}" dt="2023-04-04T19:14:19.277" v="16687" actId="2696"/>
        <pc:sldMkLst>
          <pc:docMk/>
          <pc:sldMk cId="4009662702" sldId="325"/>
        </pc:sldMkLst>
        <pc:spChg chg="mod">
          <ac:chgData name="IBRAHIM RUPAWALA" userId="16fe9d1623dd648b" providerId="LiveId" clId="{5B5F0741-5EE4-427F-91EE-F153BEFB06AC}" dt="2023-04-02T08:34:31.086" v="11534" actId="20577"/>
          <ac:spMkLst>
            <pc:docMk/>
            <pc:sldMk cId="4009662702" sldId="325"/>
            <ac:spMk id="2" creationId="{714ABB0B-663B-3869-7C62-3DD2052EE788}"/>
          </ac:spMkLst>
        </pc:spChg>
        <pc:spChg chg="mod">
          <ac:chgData name="IBRAHIM RUPAWALA" userId="16fe9d1623dd648b" providerId="LiveId" clId="{5B5F0741-5EE4-427F-91EE-F153BEFB06AC}" dt="2023-04-02T08:33:04.852" v="11503" actId="21"/>
          <ac:spMkLst>
            <pc:docMk/>
            <pc:sldMk cId="4009662702" sldId="325"/>
            <ac:spMk id="3" creationId="{AD041784-9ABB-1767-6724-DF91EFE950B8}"/>
          </ac:spMkLst>
        </pc:spChg>
      </pc:sldChg>
      <pc:sldChg chg="addSp add mod">
        <pc:chgData name="IBRAHIM RUPAWALA" userId="16fe9d1623dd648b" providerId="LiveId" clId="{5B5F0741-5EE4-427F-91EE-F153BEFB06AC}" dt="2023-04-05T05:17:11.999" v="21700" actId="22"/>
        <pc:sldMkLst>
          <pc:docMk/>
          <pc:sldMk cId="169813631" sldId="326"/>
        </pc:sldMkLst>
        <pc:picChg chg="add">
          <ac:chgData name="IBRAHIM RUPAWALA" userId="16fe9d1623dd648b" providerId="LiveId" clId="{5B5F0741-5EE4-427F-91EE-F153BEFB06AC}" dt="2023-04-05T05:17:11.999" v="21700" actId="22"/>
          <ac:picMkLst>
            <pc:docMk/>
            <pc:sldMk cId="169813631" sldId="326"/>
            <ac:picMk id="3" creationId="{5C3F5988-2E1A-1E7B-02A9-66BFC5E9A828}"/>
          </ac:picMkLst>
        </pc:picChg>
      </pc:sldChg>
      <pc:sldChg chg="addSp delSp modSp new del mod">
        <pc:chgData name="IBRAHIM RUPAWALA" userId="16fe9d1623dd648b" providerId="LiveId" clId="{5B5F0741-5EE4-427F-91EE-F153BEFB06AC}" dt="2023-04-04T19:14:19.277" v="16687" actId="2696"/>
        <pc:sldMkLst>
          <pc:docMk/>
          <pc:sldMk cId="2045427321" sldId="326"/>
        </pc:sldMkLst>
        <pc:spChg chg="del">
          <ac:chgData name="IBRAHIM RUPAWALA" userId="16fe9d1623dd648b" providerId="LiveId" clId="{5B5F0741-5EE4-427F-91EE-F153BEFB06AC}" dt="2023-04-01T21:23:14.623" v="8047" actId="22"/>
          <ac:spMkLst>
            <pc:docMk/>
            <pc:sldMk cId="2045427321" sldId="326"/>
            <ac:spMk id="3" creationId="{B0ADEB11-5780-9125-6A42-01AA0BA5ED8D}"/>
          </ac:spMkLst>
        </pc:spChg>
        <pc:picChg chg="add mod ord">
          <ac:chgData name="IBRAHIM RUPAWALA" userId="16fe9d1623dd648b" providerId="LiveId" clId="{5B5F0741-5EE4-427F-91EE-F153BEFB06AC}" dt="2023-04-01T21:23:14.623" v="8047" actId="22"/>
          <ac:picMkLst>
            <pc:docMk/>
            <pc:sldMk cId="2045427321" sldId="326"/>
            <ac:picMk id="5" creationId="{2A420C78-A0C2-D9D7-20CF-C271CDD73CC0}"/>
          </ac:picMkLst>
        </pc:picChg>
      </pc:sldChg>
      <pc:sldChg chg="addSp delSp modSp new del mod">
        <pc:chgData name="IBRAHIM RUPAWALA" userId="16fe9d1623dd648b" providerId="LiveId" clId="{5B5F0741-5EE4-427F-91EE-F153BEFB06AC}" dt="2023-04-04T19:14:19.277" v="16687" actId="2696"/>
        <pc:sldMkLst>
          <pc:docMk/>
          <pc:sldMk cId="3636623259" sldId="327"/>
        </pc:sldMkLst>
        <pc:spChg chg="del">
          <ac:chgData name="IBRAHIM RUPAWALA" userId="16fe9d1623dd648b" providerId="LiveId" clId="{5B5F0741-5EE4-427F-91EE-F153BEFB06AC}" dt="2023-04-01T21:24:36.113" v="8049" actId="22"/>
          <ac:spMkLst>
            <pc:docMk/>
            <pc:sldMk cId="3636623259" sldId="327"/>
            <ac:spMk id="3" creationId="{672F7FF3-1A88-95F3-99DF-470EE715A10D}"/>
          </ac:spMkLst>
        </pc:spChg>
        <pc:picChg chg="add mod ord">
          <ac:chgData name="IBRAHIM RUPAWALA" userId="16fe9d1623dd648b" providerId="LiveId" clId="{5B5F0741-5EE4-427F-91EE-F153BEFB06AC}" dt="2023-04-01T21:24:36.113" v="8049" actId="22"/>
          <ac:picMkLst>
            <pc:docMk/>
            <pc:sldMk cId="3636623259" sldId="327"/>
            <ac:picMk id="5" creationId="{FB260859-D434-50FE-BC34-BE51F3C5DAA6}"/>
          </ac:picMkLst>
        </pc:picChg>
      </pc:sldChg>
      <pc:sldChg chg="addSp add mod">
        <pc:chgData name="IBRAHIM RUPAWALA" userId="16fe9d1623dd648b" providerId="LiveId" clId="{5B5F0741-5EE4-427F-91EE-F153BEFB06AC}" dt="2023-04-05T05:17:22.686" v="21701" actId="22"/>
        <pc:sldMkLst>
          <pc:docMk/>
          <pc:sldMk cId="3659132954" sldId="327"/>
        </pc:sldMkLst>
        <pc:picChg chg="add">
          <ac:chgData name="IBRAHIM RUPAWALA" userId="16fe9d1623dd648b" providerId="LiveId" clId="{5B5F0741-5EE4-427F-91EE-F153BEFB06AC}" dt="2023-04-05T05:17:22.686" v="21701" actId="22"/>
          <ac:picMkLst>
            <pc:docMk/>
            <pc:sldMk cId="3659132954" sldId="327"/>
            <ac:picMk id="3" creationId="{3EA3D3AB-AB2C-A06E-B351-3942E1878660}"/>
          </ac:picMkLst>
        </pc:picChg>
      </pc:sldChg>
      <pc:sldChg chg="addSp add mod">
        <pc:chgData name="IBRAHIM RUPAWALA" userId="16fe9d1623dd648b" providerId="LiveId" clId="{5B5F0741-5EE4-427F-91EE-F153BEFB06AC}" dt="2023-04-05T05:17:33.632" v="21702" actId="22"/>
        <pc:sldMkLst>
          <pc:docMk/>
          <pc:sldMk cId="2034508540" sldId="328"/>
        </pc:sldMkLst>
        <pc:picChg chg="add">
          <ac:chgData name="IBRAHIM RUPAWALA" userId="16fe9d1623dd648b" providerId="LiveId" clId="{5B5F0741-5EE4-427F-91EE-F153BEFB06AC}" dt="2023-04-05T05:17:33.632" v="21702" actId="22"/>
          <ac:picMkLst>
            <pc:docMk/>
            <pc:sldMk cId="2034508540" sldId="328"/>
            <ac:picMk id="3" creationId="{4086BAAB-E89C-8B7A-7655-773FEDC34D3A}"/>
          </ac:picMkLst>
        </pc:picChg>
      </pc:sldChg>
      <pc:sldChg chg="addSp delSp modSp new del mod">
        <pc:chgData name="IBRAHIM RUPAWALA" userId="16fe9d1623dd648b" providerId="LiveId" clId="{5B5F0741-5EE4-427F-91EE-F153BEFB06AC}" dt="2023-04-04T19:14:19.277" v="16687" actId="2696"/>
        <pc:sldMkLst>
          <pc:docMk/>
          <pc:sldMk cId="3533109863" sldId="328"/>
        </pc:sldMkLst>
        <pc:spChg chg="del">
          <ac:chgData name="IBRAHIM RUPAWALA" userId="16fe9d1623dd648b" providerId="LiveId" clId="{5B5F0741-5EE4-427F-91EE-F153BEFB06AC}" dt="2023-04-01T21:24:59.395" v="8051" actId="22"/>
          <ac:spMkLst>
            <pc:docMk/>
            <pc:sldMk cId="3533109863" sldId="328"/>
            <ac:spMk id="3" creationId="{8AE49C7C-97BD-9FCC-6C39-F34E742B9A73}"/>
          </ac:spMkLst>
        </pc:spChg>
        <pc:picChg chg="add mod ord">
          <ac:chgData name="IBRAHIM RUPAWALA" userId="16fe9d1623dd648b" providerId="LiveId" clId="{5B5F0741-5EE4-427F-91EE-F153BEFB06AC}" dt="2023-04-01T21:25:39.077" v="8053" actId="14100"/>
          <ac:picMkLst>
            <pc:docMk/>
            <pc:sldMk cId="3533109863" sldId="328"/>
            <ac:picMk id="5" creationId="{875D25CC-C213-F176-C252-E226F3A776D1}"/>
          </ac:picMkLst>
        </pc:picChg>
        <pc:picChg chg="add mod">
          <ac:chgData name="IBRAHIM RUPAWALA" userId="16fe9d1623dd648b" providerId="LiveId" clId="{5B5F0741-5EE4-427F-91EE-F153BEFB06AC}" dt="2023-04-01T21:25:53.287" v="8058" actId="14100"/>
          <ac:picMkLst>
            <pc:docMk/>
            <pc:sldMk cId="3533109863" sldId="328"/>
            <ac:picMk id="7" creationId="{5C6EFA67-98D3-2EED-9D44-7335E6102BFF}"/>
          </ac:picMkLst>
        </pc:picChg>
      </pc:sldChg>
      <pc:sldChg chg="addSp delSp modSp new del mod">
        <pc:chgData name="IBRAHIM RUPAWALA" userId="16fe9d1623dd648b" providerId="LiveId" clId="{5B5F0741-5EE4-427F-91EE-F153BEFB06AC}" dt="2023-04-04T19:14:19.277" v="16687" actId="2696"/>
        <pc:sldMkLst>
          <pc:docMk/>
          <pc:sldMk cId="60805493" sldId="329"/>
        </pc:sldMkLst>
        <pc:spChg chg="del">
          <ac:chgData name="IBRAHIM RUPAWALA" userId="16fe9d1623dd648b" providerId="LiveId" clId="{5B5F0741-5EE4-427F-91EE-F153BEFB06AC}" dt="2023-04-01T21:27:22.033" v="8060" actId="22"/>
          <ac:spMkLst>
            <pc:docMk/>
            <pc:sldMk cId="60805493" sldId="329"/>
            <ac:spMk id="3" creationId="{1402393D-D534-1CCE-0842-0D240EE18903}"/>
          </ac:spMkLst>
        </pc:spChg>
        <pc:picChg chg="add mod ord">
          <ac:chgData name="IBRAHIM RUPAWALA" userId="16fe9d1623dd648b" providerId="LiveId" clId="{5B5F0741-5EE4-427F-91EE-F153BEFB06AC}" dt="2023-04-01T21:27:22.033" v="8060" actId="22"/>
          <ac:picMkLst>
            <pc:docMk/>
            <pc:sldMk cId="60805493" sldId="329"/>
            <ac:picMk id="5" creationId="{9DBDCF2B-9C12-EE0B-82F7-27ECED479517}"/>
          </ac:picMkLst>
        </pc:picChg>
      </pc:sldChg>
      <pc:sldChg chg="addSp delSp new mod">
        <pc:chgData name="IBRAHIM RUPAWALA" userId="16fe9d1623dd648b" providerId="LiveId" clId="{5B5F0741-5EE4-427F-91EE-F153BEFB06AC}" dt="2023-04-05T05:17:52.500" v="21705" actId="22"/>
        <pc:sldMkLst>
          <pc:docMk/>
          <pc:sldMk cId="3972313183" sldId="329"/>
        </pc:sldMkLst>
        <pc:spChg chg="del">
          <ac:chgData name="IBRAHIM RUPAWALA" userId="16fe9d1623dd648b" providerId="LiveId" clId="{5B5F0741-5EE4-427F-91EE-F153BEFB06AC}" dt="2023-04-05T05:17:51.392" v="21704" actId="478"/>
          <ac:spMkLst>
            <pc:docMk/>
            <pc:sldMk cId="3972313183" sldId="329"/>
            <ac:spMk id="2" creationId="{E705AF56-AD89-4899-5358-D85EAB531AF4}"/>
          </ac:spMkLst>
        </pc:spChg>
        <pc:spChg chg="del">
          <ac:chgData name="IBRAHIM RUPAWALA" userId="16fe9d1623dd648b" providerId="LiveId" clId="{5B5F0741-5EE4-427F-91EE-F153BEFB06AC}" dt="2023-04-05T05:17:51.392" v="21704" actId="478"/>
          <ac:spMkLst>
            <pc:docMk/>
            <pc:sldMk cId="3972313183" sldId="329"/>
            <ac:spMk id="3" creationId="{B445D162-8347-7C27-42E3-5E3FDB3698BC}"/>
          </ac:spMkLst>
        </pc:spChg>
        <pc:picChg chg="add">
          <ac:chgData name="IBRAHIM RUPAWALA" userId="16fe9d1623dd648b" providerId="LiveId" clId="{5B5F0741-5EE4-427F-91EE-F153BEFB06AC}" dt="2023-04-05T05:17:52.500" v="21705" actId="22"/>
          <ac:picMkLst>
            <pc:docMk/>
            <pc:sldMk cId="3972313183" sldId="329"/>
            <ac:picMk id="5" creationId="{B0A39120-2835-2BB5-0632-01E3D9BB4CE2}"/>
          </ac:picMkLst>
        </pc:picChg>
      </pc:sldChg>
      <pc:sldChg chg="addSp delSp modSp new del mod">
        <pc:chgData name="IBRAHIM RUPAWALA" userId="16fe9d1623dd648b" providerId="LiveId" clId="{5B5F0741-5EE4-427F-91EE-F153BEFB06AC}" dt="2023-04-04T19:14:19.277" v="16687" actId="2696"/>
        <pc:sldMkLst>
          <pc:docMk/>
          <pc:sldMk cId="983551896" sldId="330"/>
        </pc:sldMkLst>
        <pc:spChg chg="del">
          <ac:chgData name="IBRAHIM RUPAWALA" userId="16fe9d1623dd648b" providerId="LiveId" clId="{5B5F0741-5EE4-427F-91EE-F153BEFB06AC}" dt="2023-04-01T21:28:40.218" v="8062" actId="22"/>
          <ac:spMkLst>
            <pc:docMk/>
            <pc:sldMk cId="983551896" sldId="330"/>
            <ac:spMk id="3" creationId="{1B7F8474-B9A4-CE3D-C504-B41C769DA33E}"/>
          </ac:spMkLst>
        </pc:spChg>
        <pc:picChg chg="add mod ord">
          <ac:chgData name="IBRAHIM RUPAWALA" userId="16fe9d1623dd648b" providerId="LiveId" clId="{5B5F0741-5EE4-427F-91EE-F153BEFB06AC}" dt="2023-04-01T21:28:40.218" v="8062" actId="22"/>
          <ac:picMkLst>
            <pc:docMk/>
            <pc:sldMk cId="983551896" sldId="330"/>
            <ac:picMk id="5" creationId="{1E1B467E-8EE4-90A5-2B72-EC9BDB1ACA07}"/>
          </ac:picMkLst>
        </pc:picChg>
      </pc:sldChg>
      <pc:sldChg chg="addSp delSp modSp new del mod">
        <pc:chgData name="IBRAHIM RUPAWALA" userId="16fe9d1623dd648b" providerId="LiveId" clId="{5B5F0741-5EE4-427F-91EE-F153BEFB06AC}" dt="2023-04-04T19:14:19.277" v="16687" actId="2696"/>
        <pc:sldMkLst>
          <pc:docMk/>
          <pc:sldMk cId="651033567" sldId="331"/>
        </pc:sldMkLst>
        <pc:spChg chg="del">
          <ac:chgData name="IBRAHIM RUPAWALA" userId="16fe9d1623dd648b" providerId="LiveId" clId="{5B5F0741-5EE4-427F-91EE-F153BEFB06AC}" dt="2023-04-01T21:30:24.048" v="8064" actId="22"/>
          <ac:spMkLst>
            <pc:docMk/>
            <pc:sldMk cId="651033567" sldId="331"/>
            <ac:spMk id="3" creationId="{7D9C8C32-3214-231E-1CEF-64E315FF8573}"/>
          </ac:spMkLst>
        </pc:spChg>
        <pc:picChg chg="add mod ord">
          <ac:chgData name="IBRAHIM RUPAWALA" userId="16fe9d1623dd648b" providerId="LiveId" clId="{5B5F0741-5EE4-427F-91EE-F153BEFB06AC}" dt="2023-04-01T21:30:24.048" v="8064" actId="22"/>
          <ac:picMkLst>
            <pc:docMk/>
            <pc:sldMk cId="651033567" sldId="331"/>
            <ac:picMk id="5" creationId="{1927EEB1-5535-831C-E80B-98F52F7361F6}"/>
          </ac:picMkLst>
        </pc:picChg>
      </pc:sldChg>
      <pc:sldChg chg="addSp modSp new del mod">
        <pc:chgData name="IBRAHIM RUPAWALA" userId="16fe9d1623dd648b" providerId="LiveId" clId="{5B5F0741-5EE4-427F-91EE-F153BEFB06AC}" dt="2023-04-04T19:14:19.277" v="16687" actId="2696"/>
        <pc:sldMkLst>
          <pc:docMk/>
          <pc:sldMk cId="2074959961" sldId="332"/>
        </pc:sldMkLst>
        <pc:spChg chg="mod">
          <ac:chgData name="IBRAHIM RUPAWALA" userId="16fe9d1623dd648b" providerId="LiveId" clId="{5B5F0741-5EE4-427F-91EE-F153BEFB06AC}" dt="2023-04-01T21:36:26.223" v="8281" actId="1076"/>
          <ac:spMkLst>
            <pc:docMk/>
            <pc:sldMk cId="2074959961" sldId="332"/>
            <ac:spMk id="2" creationId="{8562AA19-093F-9DF5-7341-E19E9291C7F2}"/>
          </ac:spMkLst>
        </pc:spChg>
        <pc:spChg chg="mod">
          <ac:chgData name="IBRAHIM RUPAWALA" userId="16fe9d1623dd648b" providerId="LiveId" clId="{5B5F0741-5EE4-427F-91EE-F153BEFB06AC}" dt="2023-04-01T21:36:23.584" v="8280" actId="1076"/>
          <ac:spMkLst>
            <pc:docMk/>
            <pc:sldMk cId="2074959961" sldId="332"/>
            <ac:spMk id="3" creationId="{A9F40A28-D24A-C8F3-E810-A8358851B1F5}"/>
          </ac:spMkLst>
        </pc:spChg>
        <pc:picChg chg="add mod">
          <ac:chgData name="IBRAHIM RUPAWALA" userId="16fe9d1623dd648b" providerId="LiveId" clId="{5B5F0741-5EE4-427F-91EE-F153BEFB06AC}" dt="2023-04-01T21:36:28.625" v="8282" actId="14100"/>
          <ac:picMkLst>
            <pc:docMk/>
            <pc:sldMk cId="2074959961" sldId="332"/>
            <ac:picMk id="5" creationId="{F1265828-9A4B-B764-B9D2-4EC8CF7E2DBE}"/>
          </ac:picMkLst>
        </pc:picChg>
      </pc:sldChg>
      <pc:sldChg chg="addSp delSp modSp new del mod">
        <pc:chgData name="IBRAHIM RUPAWALA" userId="16fe9d1623dd648b" providerId="LiveId" clId="{5B5F0741-5EE4-427F-91EE-F153BEFB06AC}" dt="2023-04-04T19:14:19.277" v="16687" actId="2696"/>
        <pc:sldMkLst>
          <pc:docMk/>
          <pc:sldMk cId="3987290968" sldId="333"/>
        </pc:sldMkLst>
        <pc:spChg chg="del">
          <ac:chgData name="IBRAHIM RUPAWALA" userId="16fe9d1623dd648b" providerId="LiveId" clId="{5B5F0741-5EE4-427F-91EE-F153BEFB06AC}" dt="2023-04-01T21:37:53.667" v="8283" actId="22"/>
          <ac:spMkLst>
            <pc:docMk/>
            <pc:sldMk cId="3987290968" sldId="333"/>
            <ac:spMk id="3" creationId="{4FF4620A-FE46-2E71-F542-A3614EE787AA}"/>
          </ac:spMkLst>
        </pc:spChg>
        <pc:picChg chg="add mod ord">
          <ac:chgData name="IBRAHIM RUPAWALA" userId="16fe9d1623dd648b" providerId="LiveId" clId="{5B5F0741-5EE4-427F-91EE-F153BEFB06AC}" dt="2023-04-01T21:37:53.667" v="8283" actId="22"/>
          <ac:picMkLst>
            <pc:docMk/>
            <pc:sldMk cId="3987290968" sldId="333"/>
            <ac:picMk id="5" creationId="{55F91B2A-3EC6-E58F-1B72-495BD6707EA5}"/>
          </ac:picMkLst>
        </pc:picChg>
      </pc:sldChg>
      <pc:sldChg chg="addSp delSp modSp new del mod">
        <pc:chgData name="IBRAHIM RUPAWALA" userId="16fe9d1623dd648b" providerId="LiveId" clId="{5B5F0741-5EE4-427F-91EE-F153BEFB06AC}" dt="2023-04-04T19:14:19.277" v="16687" actId="2696"/>
        <pc:sldMkLst>
          <pc:docMk/>
          <pc:sldMk cId="1436870540" sldId="334"/>
        </pc:sldMkLst>
        <pc:spChg chg="del">
          <ac:chgData name="IBRAHIM RUPAWALA" userId="16fe9d1623dd648b" providerId="LiveId" clId="{5B5F0741-5EE4-427F-91EE-F153BEFB06AC}" dt="2023-04-01T21:38:14.771" v="8285" actId="22"/>
          <ac:spMkLst>
            <pc:docMk/>
            <pc:sldMk cId="1436870540" sldId="334"/>
            <ac:spMk id="3" creationId="{AE14115F-0FD5-2C7E-61F4-3B685659E994}"/>
          </ac:spMkLst>
        </pc:spChg>
        <pc:picChg chg="add mod ord">
          <ac:chgData name="IBRAHIM RUPAWALA" userId="16fe9d1623dd648b" providerId="LiveId" clId="{5B5F0741-5EE4-427F-91EE-F153BEFB06AC}" dt="2023-04-01T21:38:14.771" v="8285" actId="22"/>
          <ac:picMkLst>
            <pc:docMk/>
            <pc:sldMk cId="1436870540" sldId="334"/>
            <ac:picMk id="5" creationId="{750C5479-DA33-B63F-A73C-35938DE70B36}"/>
          </ac:picMkLst>
        </pc:picChg>
      </pc:sldChg>
      <pc:sldChg chg="addSp delSp modSp new del mod">
        <pc:chgData name="IBRAHIM RUPAWALA" userId="16fe9d1623dd648b" providerId="LiveId" clId="{5B5F0741-5EE4-427F-91EE-F153BEFB06AC}" dt="2023-04-04T19:14:19.277" v="16687" actId="2696"/>
        <pc:sldMkLst>
          <pc:docMk/>
          <pc:sldMk cId="1247065234" sldId="335"/>
        </pc:sldMkLst>
        <pc:spChg chg="del">
          <ac:chgData name="IBRAHIM RUPAWALA" userId="16fe9d1623dd648b" providerId="LiveId" clId="{5B5F0741-5EE4-427F-91EE-F153BEFB06AC}" dt="2023-04-01T21:40:37.172" v="8287" actId="22"/>
          <ac:spMkLst>
            <pc:docMk/>
            <pc:sldMk cId="1247065234" sldId="335"/>
            <ac:spMk id="3" creationId="{36CBC076-3F82-A47A-53F8-BA6B8200C555}"/>
          </ac:spMkLst>
        </pc:spChg>
        <pc:picChg chg="add mod ord">
          <ac:chgData name="IBRAHIM RUPAWALA" userId="16fe9d1623dd648b" providerId="LiveId" clId="{5B5F0741-5EE4-427F-91EE-F153BEFB06AC}" dt="2023-04-01T21:40:37.172" v="8287" actId="22"/>
          <ac:picMkLst>
            <pc:docMk/>
            <pc:sldMk cId="1247065234" sldId="335"/>
            <ac:picMk id="5" creationId="{856ABE31-40E9-3DC6-9620-3BCAE0C32BE9}"/>
          </ac:picMkLst>
        </pc:picChg>
      </pc:sldChg>
      <pc:sldChg chg="addSp delSp modSp new del mod">
        <pc:chgData name="IBRAHIM RUPAWALA" userId="16fe9d1623dd648b" providerId="LiveId" clId="{5B5F0741-5EE4-427F-91EE-F153BEFB06AC}" dt="2023-04-04T19:14:19.277" v="16687" actId="2696"/>
        <pc:sldMkLst>
          <pc:docMk/>
          <pc:sldMk cId="1931637531" sldId="336"/>
        </pc:sldMkLst>
        <pc:spChg chg="del">
          <ac:chgData name="IBRAHIM RUPAWALA" userId="16fe9d1623dd648b" providerId="LiveId" clId="{5B5F0741-5EE4-427F-91EE-F153BEFB06AC}" dt="2023-04-01T21:48:46.572" v="8289" actId="22"/>
          <ac:spMkLst>
            <pc:docMk/>
            <pc:sldMk cId="1931637531" sldId="336"/>
            <ac:spMk id="3" creationId="{EC8E9CA6-DAE5-BE01-3A0E-08CD8CBC8BFE}"/>
          </ac:spMkLst>
        </pc:spChg>
        <pc:picChg chg="add mod ord">
          <ac:chgData name="IBRAHIM RUPAWALA" userId="16fe9d1623dd648b" providerId="LiveId" clId="{5B5F0741-5EE4-427F-91EE-F153BEFB06AC}" dt="2023-04-01T21:48:46.572" v="8289" actId="22"/>
          <ac:picMkLst>
            <pc:docMk/>
            <pc:sldMk cId="1931637531" sldId="336"/>
            <ac:picMk id="5" creationId="{A135929E-C069-56CA-99B7-CF7EE1A0487E}"/>
          </ac:picMkLst>
        </pc:picChg>
      </pc:sldChg>
      <pc:sldChg chg="addSp delSp modSp new del mod">
        <pc:chgData name="IBRAHIM RUPAWALA" userId="16fe9d1623dd648b" providerId="LiveId" clId="{5B5F0741-5EE4-427F-91EE-F153BEFB06AC}" dt="2023-04-04T19:14:19.277" v="16687" actId="2696"/>
        <pc:sldMkLst>
          <pc:docMk/>
          <pc:sldMk cId="4167286727" sldId="337"/>
        </pc:sldMkLst>
        <pc:spChg chg="del">
          <ac:chgData name="IBRAHIM RUPAWALA" userId="16fe9d1623dd648b" providerId="LiveId" clId="{5B5F0741-5EE4-427F-91EE-F153BEFB06AC}" dt="2023-04-01T21:49:20.469" v="8291" actId="22"/>
          <ac:spMkLst>
            <pc:docMk/>
            <pc:sldMk cId="4167286727" sldId="337"/>
            <ac:spMk id="3" creationId="{E460F50D-FA68-84D1-1713-1D2C7CA31F54}"/>
          </ac:spMkLst>
        </pc:spChg>
        <pc:picChg chg="add mod ord">
          <ac:chgData name="IBRAHIM RUPAWALA" userId="16fe9d1623dd648b" providerId="LiveId" clId="{5B5F0741-5EE4-427F-91EE-F153BEFB06AC}" dt="2023-04-01T21:49:20.469" v="8291" actId="22"/>
          <ac:picMkLst>
            <pc:docMk/>
            <pc:sldMk cId="4167286727" sldId="337"/>
            <ac:picMk id="5" creationId="{238BD075-8DA9-13DA-2AAE-0552ECA55790}"/>
          </ac:picMkLst>
        </pc:picChg>
      </pc:sldChg>
      <pc:sldChg chg="addSp delSp modSp new del mod ord">
        <pc:chgData name="IBRAHIM RUPAWALA" userId="16fe9d1623dd648b" providerId="LiveId" clId="{5B5F0741-5EE4-427F-91EE-F153BEFB06AC}" dt="2023-04-04T19:14:19.277" v="16687" actId="2696"/>
        <pc:sldMkLst>
          <pc:docMk/>
          <pc:sldMk cId="3983811850" sldId="338"/>
        </pc:sldMkLst>
        <pc:spChg chg="del">
          <ac:chgData name="IBRAHIM RUPAWALA" userId="16fe9d1623dd648b" providerId="LiveId" clId="{5B5F0741-5EE4-427F-91EE-F153BEFB06AC}" dt="2023-04-01T22:37:04.751" v="8293" actId="22"/>
          <ac:spMkLst>
            <pc:docMk/>
            <pc:sldMk cId="3983811850" sldId="338"/>
            <ac:spMk id="3" creationId="{AC0079EE-236A-A766-F73A-9ACCE0690FA8}"/>
          </ac:spMkLst>
        </pc:spChg>
        <pc:spChg chg="add mod">
          <ac:chgData name="IBRAHIM RUPAWALA" userId="16fe9d1623dd648b" providerId="LiveId" clId="{5B5F0741-5EE4-427F-91EE-F153BEFB06AC}" dt="2023-04-01T22:39:55.655" v="8634" actId="20577"/>
          <ac:spMkLst>
            <pc:docMk/>
            <pc:sldMk cId="3983811850" sldId="338"/>
            <ac:spMk id="6" creationId="{8B55F27E-34F1-D79B-3F6A-1748801723ED}"/>
          </ac:spMkLst>
        </pc:spChg>
        <pc:picChg chg="add mod ord">
          <ac:chgData name="IBRAHIM RUPAWALA" userId="16fe9d1623dd648b" providerId="LiveId" clId="{5B5F0741-5EE4-427F-91EE-F153BEFB06AC}" dt="2023-04-01T22:37:11.422" v="8297" actId="14100"/>
          <ac:picMkLst>
            <pc:docMk/>
            <pc:sldMk cId="3983811850" sldId="338"/>
            <ac:picMk id="5" creationId="{D6EB19A8-7897-C573-EC90-1D6276B942E0}"/>
          </ac:picMkLst>
        </pc:picChg>
        <pc:picChg chg="add mod">
          <ac:chgData name="IBRAHIM RUPAWALA" userId="16fe9d1623dd648b" providerId="LiveId" clId="{5B5F0741-5EE4-427F-91EE-F153BEFB06AC}" dt="2023-04-01T22:40:28.331" v="8638" actId="14100"/>
          <ac:picMkLst>
            <pc:docMk/>
            <pc:sldMk cId="3983811850" sldId="338"/>
            <ac:picMk id="8" creationId="{2D8F1170-0E75-C89A-3171-B7E85A436AF5}"/>
          </ac:picMkLst>
        </pc:picChg>
      </pc:sldChg>
      <pc:sldChg chg="addSp delSp modSp new del mod">
        <pc:chgData name="IBRAHIM RUPAWALA" userId="16fe9d1623dd648b" providerId="LiveId" clId="{5B5F0741-5EE4-427F-91EE-F153BEFB06AC}" dt="2023-04-04T19:14:19.277" v="16687" actId="2696"/>
        <pc:sldMkLst>
          <pc:docMk/>
          <pc:sldMk cId="2647912448" sldId="339"/>
        </pc:sldMkLst>
        <pc:spChg chg="mod">
          <ac:chgData name="IBRAHIM RUPAWALA" userId="16fe9d1623dd648b" providerId="LiveId" clId="{5B5F0741-5EE4-427F-91EE-F153BEFB06AC}" dt="2023-04-01T22:43:18.929" v="8677" actId="1076"/>
          <ac:spMkLst>
            <pc:docMk/>
            <pc:sldMk cId="2647912448" sldId="339"/>
            <ac:spMk id="2" creationId="{0CC535D6-36CA-B5D9-F80F-F666A36F8AA1}"/>
          </ac:spMkLst>
        </pc:spChg>
        <pc:spChg chg="del">
          <ac:chgData name="IBRAHIM RUPAWALA" userId="16fe9d1623dd648b" providerId="LiveId" clId="{5B5F0741-5EE4-427F-91EE-F153BEFB06AC}" dt="2023-04-01T22:43:14.495" v="8674" actId="22"/>
          <ac:spMkLst>
            <pc:docMk/>
            <pc:sldMk cId="2647912448" sldId="339"/>
            <ac:spMk id="3" creationId="{2AE28C11-018A-3AED-6220-8BF35A4FC3EF}"/>
          </ac:spMkLst>
        </pc:spChg>
        <pc:spChg chg="add mod">
          <ac:chgData name="IBRAHIM RUPAWALA" userId="16fe9d1623dd648b" providerId="LiveId" clId="{5B5F0741-5EE4-427F-91EE-F153BEFB06AC}" dt="2023-04-01T22:49:41.641" v="8802" actId="20577"/>
          <ac:spMkLst>
            <pc:docMk/>
            <pc:sldMk cId="2647912448" sldId="339"/>
            <ac:spMk id="6" creationId="{EF2DAA6F-6EA5-69B2-93ED-F8AB4443A850}"/>
          </ac:spMkLst>
        </pc:spChg>
        <pc:picChg chg="add mod ord">
          <ac:chgData name="IBRAHIM RUPAWALA" userId="16fe9d1623dd648b" providerId="LiveId" clId="{5B5F0741-5EE4-427F-91EE-F153BEFB06AC}" dt="2023-04-01T22:43:20.001" v="8678" actId="1076"/>
          <ac:picMkLst>
            <pc:docMk/>
            <pc:sldMk cId="2647912448" sldId="339"/>
            <ac:picMk id="5" creationId="{B8076F0A-CABA-B81E-311A-54343E67E50A}"/>
          </ac:picMkLst>
        </pc:picChg>
      </pc:sldChg>
      <pc:sldChg chg="addSp modSp new del mod ord">
        <pc:chgData name="IBRAHIM RUPAWALA" userId="16fe9d1623dd648b" providerId="LiveId" clId="{5B5F0741-5EE4-427F-91EE-F153BEFB06AC}" dt="2023-04-04T19:14:19.277" v="16687" actId="2696"/>
        <pc:sldMkLst>
          <pc:docMk/>
          <pc:sldMk cId="1490817313" sldId="340"/>
        </pc:sldMkLst>
        <pc:spChg chg="mod">
          <ac:chgData name="IBRAHIM RUPAWALA" userId="16fe9d1623dd648b" providerId="LiveId" clId="{5B5F0741-5EE4-427F-91EE-F153BEFB06AC}" dt="2023-04-01T22:50:46.993" v="8832" actId="20577"/>
          <ac:spMkLst>
            <pc:docMk/>
            <pc:sldMk cId="1490817313" sldId="340"/>
            <ac:spMk id="2" creationId="{71FCD573-20E0-6997-C730-E5D9A0E10265}"/>
          </ac:spMkLst>
        </pc:spChg>
        <pc:spChg chg="mod">
          <ac:chgData name="IBRAHIM RUPAWALA" userId="16fe9d1623dd648b" providerId="LiveId" clId="{5B5F0741-5EE4-427F-91EE-F153BEFB06AC}" dt="2023-04-01T22:49:50.436" v="8807" actId="20577"/>
          <ac:spMkLst>
            <pc:docMk/>
            <pc:sldMk cId="1490817313" sldId="340"/>
            <ac:spMk id="3" creationId="{2C1175CA-412C-0D99-BB2C-74573355B40B}"/>
          </ac:spMkLst>
        </pc:spChg>
        <pc:picChg chg="add mod">
          <ac:chgData name="IBRAHIM RUPAWALA" userId="16fe9d1623dd648b" providerId="LiveId" clId="{5B5F0741-5EE4-427F-91EE-F153BEFB06AC}" dt="2023-04-01T22:51:15.912" v="8835" actId="1076"/>
          <ac:picMkLst>
            <pc:docMk/>
            <pc:sldMk cId="1490817313" sldId="340"/>
            <ac:picMk id="5" creationId="{D1EF4B51-0243-C399-563F-4289D3F7151A}"/>
          </ac:picMkLst>
        </pc:picChg>
        <pc:picChg chg="add mod">
          <ac:chgData name="IBRAHIM RUPAWALA" userId="16fe9d1623dd648b" providerId="LiveId" clId="{5B5F0741-5EE4-427F-91EE-F153BEFB06AC}" dt="2023-04-01T22:52:14.415" v="8839" actId="14100"/>
          <ac:picMkLst>
            <pc:docMk/>
            <pc:sldMk cId="1490817313" sldId="340"/>
            <ac:picMk id="7" creationId="{91D1763C-5CE7-0C83-8CBE-3AE76A474EE6}"/>
          </ac:picMkLst>
        </pc:picChg>
      </pc:sldChg>
      <pc:sldChg chg="addSp delSp modSp add del mod ord">
        <pc:chgData name="IBRAHIM RUPAWALA" userId="16fe9d1623dd648b" providerId="LiveId" clId="{5B5F0741-5EE4-427F-91EE-F153BEFB06AC}" dt="2023-04-04T19:14:19.277" v="16687" actId="2696"/>
        <pc:sldMkLst>
          <pc:docMk/>
          <pc:sldMk cId="3055670042" sldId="341"/>
        </pc:sldMkLst>
        <pc:spChg chg="mod">
          <ac:chgData name="IBRAHIM RUPAWALA" userId="16fe9d1623dd648b" providerId="LiveId" clId="{5B5F0741-5EE4-427F-91EE-F153BEFB06AC}" dt="2023-04-01T22:55:15.914" v="8875" actId="113"/>
          <ac:spMkLst>
            <pc:docMk/>
            <pc:sldMk cId="3055670042" sldId="341"/>
            <ac:spMk id="2" creationId="{71FCD573-20E0-6997-C730-E5D9A0E10265}"/>
          </ac:spMkLst>
        </pc:spChg>
        <pc:spChg chg="mod">
          <ac:chgData name="IBRAHIM RUPAWALA" userId="16fe9d1623dd648b" providerId="LiveId" clId="{5B5F0741-5EE4-427F-91EE-F153BEFB06AC}" dt="2023-04-01T22:55:11.237" v="8874" actId="1076"/>
          <ac:spMkLst>
            <pc:docMk/>
            <pc:sldMk cId="3055670042" sldId="341"/>
            <ac:spMk id="3" creationId="{2C1175CA-412C-0D99-BB2C-74573355B40B}"/>
          </ac:spMkLst>
        </pc:spChg>
        <pc:spChg chg="add mod">
          <ac:chgData name="IBRAHIM RUPAWALA" userId="16fe9d1623dd648b" providerId="LiveId" clId="{5B5F0741-5EE4-427F-91EE-F153BEFB06AC}" dt="2023-04-01T22:59:06.679" v="9071" actId="14100"/>
          <ac:spMkLst>
            <pc:docMk/>
            <pc:sldMk cId="3055670042" sldId="341"/>
            <ac:spMk id="10" creationId="{16642094-3D70-ABAC-4483-A7984BC8195A}"/>
          </ac:spMkLst>
        </pc:spChg>
        <pc:picChg chg="del mod">
          <ac:chgData name="IBRAHIM RUPAWALA" userId="16fe9d1623dd648b" providerId="LiveId" clId="{5B5F0741-5EE4-427F-91EE-F153BEFB06AC}" dt="2023-04-01T22:53:43.833" v="8870" actId="478"/>
          <ac:picMkLst>
            <pc:docMk/>
            <pc:sldMk cId="3055670042" sldId="341"/>
            <ac:picMk id="5" creationId="{D1EF4B51-0243-C399-563F-4289D3F7151A}"/>
          </ac:picMkLst>
        </pc:picChg>
        <pc:picChg chg="add mod">
          <ac:chgData name="IBRAHIM RUPAWALA" userId="16fe9d1623dd648b" providerId="LiveId" clId="{5B5F0741-5EE4-427F-91EE-F153BEFB06AC}" dt="2023-04-01T22:57:55.003" v="8881" actId="14100"/>
          <ac:picMkLst>
            <pc:docMk/>
            <pc:sldMk cId="3055670042" sldId="341"/>
            <ac:picMk id="6" creationId="{CC649355-CA23-BEF2-7262-E4CA0E817630}"/>
          </ac:picMkLst>
        </pc:picChg>
        <pc:picChg chg="del">
          <ac:chgData name="IBRAHIM RUPAWALA" userId="16fe9d1623dd648b" providerId="LiveId" clId="{5B5F0741-5EE4-427F-91EE-F153BEFB06AC}" dt="2023-04-01T22:53:44.134" v="8871" actId="478"/>
          <ac:picMkLst>
            <pc:docMk/>
            <pc:sldMk cId="3055670042" sldId="341"/>
            <ac:picMk id="7" creationId="{91D1763C-5CE7-0C83-8CBE-3AE76A474EE6}"/>
          </ac:picMkLst>
        </pc:picChg>
        <pc:picChg chg="add mod">
          <ac:chgData name="IBRAHIM RUPAWALA" userId="16fe9d1623dd648b" providerId="LiveId" clId="{5B5F0741-5EE4-427F-91EE-F153BEFB06AC}" dt="2023-04-01T22:57:52.046" v="8880" actId="1076"/>
          <ac:picMkLst>
            <pc:docMk/>
            <pc:sldMk cId="3055670042" sldId="341"/>
            <ac:picMk id="9" creationId="{FEAF1DA5-FE25-C21C-439C-153687116C4F}"/>
          </ac:picMkLst>
        </pc:picChg>
      </pc:sldChg>
      <pc:sldChg chg="addSp delSp modSp new del mod">
        <pc:chgData name="IBRAHIM RUPAWALA" userId="16fe9d1623dd648b" providerId="LiveId" clId="{5B5F0741-5EE4-427F-91EE-F153BEFB06AC}" dt="2023-04-04T19:14:19.277" v="16687" actId="2696"/>
        <pc:sldMkLst>
          <pc:docMk/>
          <pc:sldMk cId="2380894605" sldId="342"/>
        </pc:sldMkLst>
        <pc:spChg chg="del">
          <ac:chgData name="IBRAHIM RUPAWALA" userId="16fe9d1623dd648b" providerId="LiveId" clId="{5B5F0741-5EE4-427F-91EE-F153BEFB06AC}" dt="2023-04-01T23:00:52.923" v="9073" actId="22"/>
          <ac:spMkLst>
            <pc:docMk/>
            <pc:sldMk cId="2380894605" sldId="342"/>
            <ac:spMk id="3" creationId="{F4C5AA37-EC9A-087E-C62D-47FE1BE1CEEF}"/>
          </ac:spMkLst>
        </pc:spChg>
        <pc:picChg chg="add mod ord">
          <ac:chgData name="IBRAHIM RUPAWALA" userId="16fe9d1623dd648b" providerId="LiveId" clId="{5B5F0741-5EE4-427F-91EE-F153BEFB06AC}" dt="2023-04-01T23:00:52.923" v="9073" actId="22"/>
          <ac:picMkLst>
            <pc:docMk/>
            <pc:sldMk cId="2380894605" sldId="342"/>
            <ac:picMk id="5" creationId="{4B8FC61D-1219-0B09-EEC6-784131CAB0E8}"/>
          </ac:picMkLst>
        </pc:picChg>
      </pc:sldChg>
      <pc:sldChg chg="addSp delSp modSp new del mod">
        <pc:chgData name="IBRAHIM RUPAWALA" userId="16fe9d1623dd648b" providerId="LiveId" clId="{5B5F0741-5EE4-427F-91EE-F153BEFB06AC}" dt="2023-04-04T19:14:19.277" v="16687" actId="2696"/>
        <pc:sldMkLst>
          <pc:docMk/>
          <pc:sldMk cId="3244676863" sldId="343"/>
        </pc:sldMkLst>
        <pc:spChg chg="del">
          <ac:chgData name="IBRAHIM RUPAWALA" userId="16fe9d1623dd648b" providerId="LiveId" clId="{5B5F0741-5EE4-427F-91EE-F153BEFB06AC}" dt="2023-04-01T23:01:05.503" v="9075" actId="22"/>
          <ac:spMkLst>
            <pc:docMk/>
            <pc:sldMk cId="3244676863" sldId="343"/>
            <ac:spMk id="3" creationId="{D2D9263E-92A5-2B25-AB61-A5EE79D9F9DA}"/>
          </ac:spMkLst>
        </pc:spChg>
        <pc:picChg chg="add mod ord">
          <ac:chgData name="IBRAHIM RUPAWALA" userId="16fe9d1623dd648b" providerId="LiveId" clId="{5B5F0741-5EE4-427F-91EE-F153BEFB06AC}" dt="2023-04-01T23:01:05.503" v="9075" actId="22"/>
          <ac:picMkLst>
            <pc:docMk/>
            <pc:sldMk cId="3244676863" sldId="343"/>
            <ac:picMk id="5" creationId="{FA5C45C1-ECD2-4F23-06FF-C215E76433F7}"/>
          </ac:picMkLst>
        </pc:picChg>
      </pc:sldChg>
      <pc:sldChg chg="addSp delSp modSp new del mod">
        <pc:chgData name="IBRAHIM RUPAWALA" userId="16fe9d1623dd648b" providerId="LiveId" clId="{5B5F0741-5EE4-427F-91EE-F153BEFB06AC}" dt="2023-04-04T19:14:19.277" v="16687" actId="2696"/>
        <pc:sldMkLst>
          <pc:docMk/>
          <pc:sldMk cId="3098391421" sldId="344"/>
        </pc:sldMkLst>
        <pc:spChg chg="mod">
          <ac:chgData name="IBRAHIM RUPAWALA" userId="16fe9d1623dd648b" providerId="LiveId" clId="{5B5F0741-5EE4-427F-91EE-F153BEFB06AC}" dt="2023-04-02T07:17:42.444" v="9147" actId="14100"/>
          <ac:spMkLst>
            <pc:docMk/>
            <pc:sldMk cId="3098391421" sldId="344"/>
            <ac:spMk id="2" creationId="{A07EAC05-4764-7856-689B-BEA0F9693628}"/>
          </ac:spMkLst>
        </pc:spChg>
        <pc:spChg chg="del">
          <ac:chgData name="IBRAHIM RUPAWALA" userId="16fe9d1623dd648b" providerId="LiveId" clId="{5B5F0741-5EE4-427F-91EE-F153BEFB06AC}" dt="2023-04-02T07:17:45.053" v="9148" actId="478"/>
          <ac:spMkLst>
            <pc:docMk/>
            <pc:sldMk cId="3098391421" sldId="344"/>
            <ac:spMk id="3" creationId="{A6CD5CFD-0C95-6143-AEC5-F669158F8572}"/>
          </ac:spMkLst>
        </pc:spChg>
        <pc:spChg chg="add mod">
          <ac:chgData name="IBRAHIM RUPAWALA" userId="16fe9d1623dd648b" providerId="LiveId" clId="{5B5F0741-5EE4-427F-91EE-F153BEFB06AC}" dt="2023-04-03T07:48:41.071" v="15436" actId="20577"/>
          <ac:spMkLst>
            <pc:docMk/>
            <pc:sldMk cId="3098391421" sldId="344"/>
            <ac:spMk id="4" creationId="{E4F607EC-15E2-4A55-6808-BAB1C801212A}"/>
          </ac:spMkLst>
        </pc:spChg>
        <pc:spChg chg="add mod">
          <ac:chgData name="IBRAHIM RUPAWALA" userId="16fe9d1623dd648b" providerId="LiveId" clId="{5B5F0741-5EE4-427F-91EE-F153BEFB06AC}" dt="2023-04-03T07:52:18.838" v="15588" actId="404"/>
          <ac:spMkLst>
            <pc:docMk/>
            <pc:sldMk cId="3098391421" sldId="344"/>
            <ac:spMk id="9" creationId="{2CAF6C57-0ACF-5C46-BD54-2971ED56B875}"/>
          </ac:spMkLst>
        </pc:spChg>
        <pc:spChg chg="add mod">
          <ac:chgData name="IBRAHIM RUPAWALA" userId="16fe9d1623dd648b" providerId="LiveId" clId="{5B5F0741-5EE4-427F-91EE-F153BEFB06AC}" dt="2023-04-02T07:42:22.018" v="10428" actId="20577"/>
          <ac:spMkLst>
            <pc:docMk/>
            <pc:sldMk cId="3098391421" sldId="344"/>
            <ac:spMk id="11" creationId="{80366738-AF75-09D0-363B-5B6D447C696B}"/>
          </ac:spMkLst>
        </pc:spChg>
        <pc:picChg chg="add del mod">
          <ac:chgData name="IBRAHIM RUPAWALA" userId="16fe9d1623dd648b" providerId="LiveId" clId="{5B5F0741-5EE4-427F-91EE-F153BEFB06AC}" dt="2023-04-02T07:42:13.494" v="10425" actId="1076"/>
          <ac:picMkLst>
            <pc:docMk/>
            <pc:sldMk cId="3098391421" sldId="344"/>
            <ac:picMk id="6" creationId="{7BBAAE95-F9A4-8312-2FCE-5E0D4559C96D}"/>
          </ac:picMkLst>
        </pc:picChg>
        <pc:picChg chg="add mod">
          <ac:chgData name="IBRAHIM RUPAWALA" userId="16fe9d1623dd648b" providerId="LiveId" clId="{5B5F0741-5EE4-427F-91EE-F153BEFB06AC}" dt="2023-04-02T07:23:30.339" v="9470" actId="1076"/>
          <ac:picMkLst>
            <pc:docMk/>
            <pc:sldMk cId="3098391421" sldId="344"/>
            <ac:picMk id="8" creationId="{B22AAF84-D81B-C715-7FED-BE3DE9B36A07}"/>
          </ac:picMkLst>
        </pc:picChg>
      </pc:sldChg>
      <pc:sldChg chg="addSp delSp modSp add del mod">
        <pc:chgData name="IBRAHIM RUPAWALA" userId="16fe9d1623dd648b" providerId="LiveId" clId="{5B5F0741-5EE4-427F-91EE-F153BEFB06AC}" dt="2023-04-04T19:14:19.277" v="16687" actId="2696"/>
        <pc:sldMkLst>
          <pc:docMk/>
          <pc:sldMk cId="4046742923" sldId="345"/>
        </pc:sldMkLst>
        <pc:spChg chg="mod">
          <ac:chgData name="IBRAHIM RUPAWALA" userId="16fe9d1623dd648b" providerId="LiveId" clId="{5B5F0741-5EE4-427F-91EE-F153BEFB06AC}" dt="2023-04-02T07:25:05.396" v="9551" actId="20577"/>
          <ac:spMkLst>
            <pc:docMk/>
            <pc:sldMk cId="4046742923" sldId="345"/>
            <ac:spMk id="2" creationId="{A07EAC05-4764-7856-689B-BEA0F9693628}"/>
          </ac:spMkLst>
        </pc:spChg>
        <pc:spChg chg="mod">
          <ac:chgData name="IBRAHIM RUPAWALA" userId="16fe9d1623dd648b" providerId="LiveId" clId="{5B5F0741-5EE4-427F-91EE-F153BEFB06AC}" dt="2023-04-02T07:48:10.631" v="10507" actId="20577"/>
          <ac:spMkLst>
            <pc:docMk/>
            <pc:sldMk cId="4046742923" sldId="345"/>
            <ac:spMk id="4" creationId="{E4F607EC-15E2-4A55-6808-BAB1C801212A}"/>
          </ac:spMkLst>
        </pc:spChg>
        <pc:spChg chg="del mod">
          <ac:chgData name="IBRAHIM RUPAWALA" userId="16fe9d1623dd648b" providerId="LiveId" clId="{5B5F0741-5EE4-427F-91EE-F153BEFB06AC}" dt="2023-04-02T07:25:24.534" v="9555" actId="478"/>
          <ac:spMkLst>
            <pc:docMk/>
            <pc:sldMk cId="4046742923" sldId="345"/>
            <ac:spMk id="9" creationId="{2CAF6C57-0ACF-5C46-BD54-2971ED56B875}"/>
          </ac:spMkLst>
        </pc:spChg>
        <pc:spChg chg="add mod">
          <ac:chgData name="IBRAHIM RUPAWALA" userId="16fe9d1623dd648b" providerId="LiveId" clId="{5B5F0741-5EE4-427F-91EE-F153BEFB06AC}" dt="2023-04-02T07:36:07.989" v="10294" actId="20577"/>
          <ac:spMkLst>
            <pc:docMk/>
            <pc:sldMk cId="4046742923" sldId="345"/>
            <ac:spMk id="11" creationId="{D66DD892-481A-4F28-6320-4CE3A9A20152}"/>
          </ac:spMkLst>
        </pc:spChg>
        <pc:spChg chg="add mod">
          <ac:chgData name="IBRAHIM RUPAWALA" userId="16fe9d1623dd648b" providerId="LiveId" clId="{5B5F0741-5EE4-427F-91EE-F153BEFB06AC}" dt="2023-04-02T07:36:54.961" v="10420" actId="20577"/>
          <ac:spMkLst>
            <pc:docMk/>
            <pc:sldMk cId="4046742923" sldId="345"/>
            <ac:spMk id="12" creationId="{12551DC4-C3FA-A707-6B2B-DD39D0511B82}"/>
          </ac:spMkLst>
        </pc:spChg>
        <pc:picChg chg="add mod">
          <ac:chgData name="IBRAHIM RUPAWALA" userId="16fe9d1623dd648b" providerId="LiveId" clId="{5B5F0741-5EE4-427F-91EE-F153BEFB06AC}" dt="2023-04-02T07:27:50.967" v="9793" actId="1076"/>
          <ac:picMkLst>
            <pc:docMk/>
            <pc:sldMk cId="4046742923" sldId="345"/>
            <ac:picMk id="5" creationId="{CB22745D-64F7-9301-53E8-5166D0B6D805}"/>
          </ac:picMkLst>
        </pc:picChg>
        <pc:picChg chg="del">
          <ac:chgData name="IBRAHIM RUPAWALA" userId="16fe9d1623dd648b" providerId="LiveId" clId="{5B5F0741-5EE4-427F-91EE-F153BEFB06AC}" dt="2023-04-02T07:25:22.772" v="9552" actId="478"/>
          <ac:picMkLst>
            <pc:docMk/>
            <pc:sldMk cId="4046742923" sldId="345"/>
            <ac:picMk id="6" creationId="{7BBAAE95-F9A4-8312-2FCE-5E0D4559C96D}"/>
          </ac:picMkLst>
        </pc:picChg>
        <pc:picChg chg="del">
          <ac:chgData name="IBRAHIM RUPAWALA" userId="16fe9d1623dd648b" providerId="LiveId" clId="{5B5F0741-5EE4-427F-91EE-F153BEFB06AC}" dt="2023-04-02T07:25:23.291" v="9553" actId="478"/>
          <ac:picMkLst>
            <pc:docMk/>
            <pc:sldMk cId="4046742923" sldId="345"/>
            <ac:picMk id="8" creationId="{B22AAF84-D81B-C715-7FED-BE3DE9B36A07}"/>
          </ac:picMkLst>
        </pc:picChg>
        <pc:picChg chg="add mod">
          <ac:chgData name="IBRAHIM RUPAWALA" userId="16fe9d1623dd648b" providerId="LiveId" clId="{5B5F0741-5EE4-427F-91EE-F153BEFB06AC}" dt="2023-04-02T07:31:47.037" v="9795" actId="1076"/>
          <ac:picMkLst>
            <pc:docMk/>
            <pc:sldMk cId="4046742923" sldId="345"/>
            <ac:picMk id="10" creationId="{8F5092E3-815D-BF4D-758D-DD189E2A55E7}"/>
          </ac:picMkLst>
        </pc:picChg>
      </pc:sldChg>
      <pc:sldChg chg="addSp delSp modSp new del mod">
        <pc:chgData name="IBRAHIM RUPAWALA" userId="16fe9d1623dd648b" providerId="LiveId" clId="{5B5F0741-5EE4-427F-91EE-F153BEFB06AC}" dt="2023-04-04T19:14:19.277" v="16687" actId="2696"/>
        <pc:sldMkLst>
          <pc:docMk/>
          <pc:sldMk cId="2401595272" sldId="346"/>
        </pc:sldMkLst>
        <pc:spChg chg="del">
          <ac:chgData name="IBRAHIM RUPAWALA" userId="16fe9d1623dd648b" providerId="LiveId" clId="{5B5F0741-5EE4-427F-91EE-F153BEFB06AC}" dt="2023-04-02T07:49:18.377" v="10511" actId="478"/>
          <ac:spMkLst>
            <pc:docMk/>
            <pc:sldMk cId="2401595272" sldId="346"/>
            <ac:spMk id="2" creationId="{C0E9D1AF-393C-21E7-8589-7CC77916794C}"/>
          </ac:spMkLst>
        </pc:spChg>
        <pc:spChg chg="del">
          <ac:chgData name="IBRAHIM RUPAWALA" userId="16fe9d1623dd648b" providerId="LiveId" clId="{5B5F0741-5EE4-427F-91EE-F153BEFB06AC}" dt="2023-04-02T07:49:15.752" v="10510" actId="478"/>
          <ac:spMkLst>
            <pc:docMk/>
            <pc:sldMk cId="2401595272" sldId="346"/>
            <ac:spMk id="3" creationId="{EC1926DD-CB51-A1A8-742E-580E594FF8D2}"/>
          </ac:spMkLst>
        </pc:spChg>
        <pc:spChg chg="add mod">
          <ac:chgData name="IBRAHIM RUPAWALA" userId="16fe9d1623dd648b" providerId="LiveId" clId="{5B5F0741-5EE4-427F-91EE-F153BEFB06AC}" dt="2023-04-02T07:49:24.582" v="10512"/>
          <ac:spMkLst>
            <pc:docMk/>
            <pc:sldMk cId="2401595272" sldId="346"/>
            <ac:spMk id="6" creationId="{78A4CC42-FC6C-76D7-BCF3-54F854B0E652}"/>
          </ac:spMkLst>
        </pc:spChg>
        <pc:spChg chg="add mod">
          <ac:chgData name="IBRAHIM RUPAWALA" userId="16fe9d1623dd648b" providerId="LiveId" clId="{5B5F0741-5EE4-427F-91EE-F153BEFB06AC}" dt="2023-04-02T07:50:37.182" v="10521" actId="1076"/>
          <ac:spMkLst>
            <pc:docMk/>
            <pc:sldMk cId="2401595272" sldId="346"/>
            <ac:spMk id="10" creationId="{7358F0C2-DF4D-69F9-ECFC-DEFAFD1C3A11}"/>
          </ac:spMkLst>
        </pc:spChg>
        <pc:spChg chg="add mod">
          <ac:chgData name="IBRAHIM RUPAWALA" userId="16fe9d1623dd648b" providerId="LiveId" clId="{5B5F0741-5EE4-427F-91EE-F153BEFB06AC}" dt="2023-04-02T07:52:15.793" v="10718" actId="20577"/>
          <ac:spMkLst>
            <pc:docMk/>
            <pc:sldMk cId="2401595272" sldId="346"/>
            <ac:spMk id="11" creationId="{19956765-4C07-BBA4-6DB1-2C2DA08CCF3A}"/>
          </ac:spMkLst>
        </pc:spChg>
        <pc:picChg chg="add mod">
          <ac:chgData name="IBRAHIM RUPAWALA" userId="16fe9d1623dd648b" providerId="LiveId" clId="{5B5F0741-5EE4-427F-91EE-F153BEFB06AC}" dt="2023-04-02T07:49:27.088" v="10513" actId="1076"/>
          <ac:picMkLst>
            <pc:docMk/>
            <pc:sldMk cId="2401595272" sldId="346"/>
            <ac:picMk id="5" creationId="{8A22A2FC-60D1-6710-66F3-C8414CBC0BAC}"/>
          </ac:picMkLst>
        </pc:picChg>
        <pc:picChg chg="add mod">
          <ac:chgData name="IBRAHIM RUPAWALA" userId="16fe9d1623dd648b" providerId="LiveId" clId="{5B5F0741-5EE4-427F-91EE-F153BEFB06AC}" dt="2023-04-02T07:50:25.778" v="10516" actId="1076"/>
          <ac:picMkLst>
            <pc:docMk/>
            <pc:sldMk cId="2401595272" sldId="346"/>
            <ac:picMk id="8" creationId="{F6697BCB-C2FA-1461-4BA0-98C87B2710AA}"/>
          </ac:picMkLst>
        </pc:picChg>
      </pc:sldChg>
      <pc:sldChg chg="addSp delSp modSp new del mod">
        <pc:chgData name="IBRAHIM RUPAWALA" userId="16fe9d1623dd648b" providerId="LiveId" clId="{5B5F0741-5EE4-427F-91EE-F153BEFB06AC}" dt="2023-04-04T19:14:19.277" v="16687" actId="2696"/>
        <pc:sldMkLst>
          <pc:docMk/>
          <pc:sldMk cId="3188167524" sldId="347"/>
        </pc:sldMkLst>
        <pc:spChg chg="mod">
          <ac:chgData name="IBRAHIM RUPAWALA" userId="16fe9d1623dd648b" providerId="LiveId" clId="{5B5F0741-5EE4-427F-91EE-F153BEFB06AC}" dt="2023-04-02T07:58:35.866" v="10761" actId="1076"/>
          <ac:spMkLst>
            <pc:docMk/>
            <pc:sldMk cId="3188167524" sldId="347"/>
            <ac:spMk id="2" creationId="{D5277634-FFCB-4448-7EF7-E05862B34DA5}"/>
          </ac:spMkLst>
        </pc:spChg>
        <pc:spChg chg="del">
          <ac:chgData name="IBRAHIM RUPAWALA" userId="16fe9d1623dd648b" providerId="LiveId" clId="{5B5F0741-5EE4-427F-91EE-F153BEFB06AC}" dt="2023-04-02T07:58:37.546" v="10762" actId="478"/>
          <ac:spMkLst>
            <pc:docMk/>
            <pc:sldMk cId="3188167524" sldId="347"/>
            <ac:spMk id="3" creationId="{25AFE59E-3544-0AD5-5AC6-CED0F618AC9C}"/>
          </ac:spMkLst>
        </pc:spChg>
        <pc:spChg chg="add mod">
          <ac:chgData name="IBRAHIM RUPAWALA" userId="16fe9d1623dd648b" providerId="LiveId" clId="{5B5F0741-5EE4-427F-91EE-F153BEFB06AC}" dt="2023-04-02T08:13:29.942" v="10778" actId="1076"/>
          <ac:spMkLst>
            <pc:docMk/>
            <pc:sldMk cId="3188167524" sldId="347"/>
            <ac:spMk id="11" creationId="{71954DBC-0E4E-7505-570A-BCFFD71D20A2}"/>
          </ac:spMkLst>
        </pc:spChg>
        <pc:spChg chg="add mod">
          <ac:chgData name="IBRAHIM RUPAWALA" userId="16fe9d1623dd648b" providerId="LiveId" clId="{5B5F0741-5EE4-427F-91EE-F153BEFB06AC}" dt="2023-04-02T08:14:04.855" v="10906" actId="20577"/>
          <ac:spMkLst>
            <pc:docMk/>
            <pc:sldMk cId="3188167524" sldId="347"/>
            <ac:spMk id="12" creationId="{9F4753DB-CEA8-6B28-01BF-CE9D1D8907DE}"/>
          </ac:spMkLst>
        </pc:spChg>
        <pc:picChg chg="add mod">
          <ac:chgData name="IBRAHIM RUPAWALA" userId="16fe9d1623dd648b" providerId="LiveId" clId="{5B5F0741-5EE4-427F-91EE-F153BEFB06AC}" dt="2023-04-02T08:11:33.246" v="10765" actId="14100"/>
          <ac:picMkLst>
            <pc:docMk/>
            <pc:sldMk cId="3188167524" sldId="347"/>
            <ac:picMk id="5" creationId="{3543F4D6-8BC0-3A59-6189-A5A2AA24A94B}"/>
          </ac:picMkLst>
        </pc:picChg>
        <pc:picChg chg="add del mod">
          <ac:chgData name="IBRAHIM RUPAWALA" userId="16fe9d1623dd648b" providerId="LiveId" clId="{5B5F0741-5EE4-427F-91EE-F153BEFB06AC}" dt="2023-04-02T08:12:33.508" v="10769" actId="478"/>
          <ac:picMkLst>
            <pc:docMk/>
            <pc:sldMk cId="3188167524" sldId="347"/>
            <ac:picMk id="7" creationId="{0E36F106-E1E9-1B7E-3E91-42E8FBE5DE24}"/>
          </ac:picMkLst>
        </pc:picChg>
        <pc:picChg chg="add mod">
          <ac:chgData name="IBRAHIM RUPAWALA" userId="16fe9d1623dd648b" providerId="LiveId" clId="{5B5F0741-5EE4-427F-91EE-F153BEFB06AC}" dt="2023-04-02T08:12:40.898" v="10772" actId="1076"/>
          <ac:picMkLst>
            <pc:docMk/>
            <pc:sldMk cId="3188167524" sldId="347"/>
            <ac:picMk id="9" creationId="{25DC2C02-8B57-8F6E-ED32-54FA6911CB59}"/>
          </ac:picMkLst>
        </pc:picChg>
      </pc:sldChg>
      <pc:sldChg chg="addSp delSp modSp new del mod">
        <pc:chgData name="IBRAHIM RUPAWALA" userId="16fe9d1623dd648b" providerId="LiveId" clId="{5B5F0741-5EE4-427F-91EE-F153BEFB06AC}" dt="2023-04-04T19:14:19.277" v="16687" actId="2696"/>
        <pc:sldMkLst>
          <pc:docMk/>
          <pc:sldMk cId="501413984" sldId="348"/>
        </pc:sldMkLst>
        <pc:spChg chg="mod">
          <ac:chgData name="IBRAHIM RUPAWALA" userId="16fe9d1623dd648b" providerId="LiveId" clId="{5B5F0741-5EE4-427F-91EE-F153BEFB06AC}" dt="2023-04-02T08:19:40.387" v="10951" actId="27636"/>
          <ac:spMkLst>
            <pc:docMk/>
            <pc:sldMk cId="501413984" sldId="348"/>
            <ac:spMk id="2" creationId="{FD206696-2935-B588-FBD7-9B2244C81697}"/>
          </ac:spMkLst>
        </pc:spChg>
        <pc:spChg chg="del">
          <ac:chgData name="IBRAHIM RUPAWALA" userId="16fe9d1623dd648b" providerId="LiveId" clId="{5B5F0741-5EE4-427F-91EE-F153BEFB06AC}" dt="2023-04-02T08:19:42.747" v="10952" actId="478"/>
          <ac:spMkLst>
            <pc:docMk/>
            <pc:sldMk cId="501413984" sldId="348"/>
            <ac:spMk id="3" creationId="{33243C72-DA48-6C70-BEF6-2CA73B212B25}"/>
          </ac:spMkLst>
        </pc:spChg>
        <pc:spChg chg="add mod">
          <ac:chgData name="IBRAHIM RUPAWALA" userId="16fe9d1623dd648b" providerId="LiveId" clId="{5B5F0741-5EE4-427F-91EE-F153BEFB06AC}" dt="2023-04-02T08:24:49.423" v="11020" actId="14100"/>
          <ac:spMkLst>
            <pc:docMk/>
            <pc:sldMk cId="501413984" sldId="348"/>
            <ac:spMk id="8" creationId="{290ED063-7251-4753-C227-27DB92B9C121}"/>
          </ac:spMkLst>
        </pc:spChg>
        <pc:spChg chg="add mod">
          <ac:chgData name="IBRAHIM RUPAWALA" userId="16fe9d1623dd648b" providerId="LiveId" clId="{5B5F0741-5EE4-427F-91EE-F153BEFB06AC}" dt="2023-04-02T08:29:35.153" v="11176" actId="20577"/>
          <ac:spMkLst>
            <pc:docMk/>
            <pc:sldMk cId="501413984" sldId="348"/>
            <ac:spMk id="13" creationId="{CF84F5FD-6BCB-16B7-675F-A97E3A23E64A}"/>
          </ac:spMkLst>
        </pc:spChg>
        <pc:spChg chg="add mod">
          <ac:chgData name="IBRAHIM RUPAWALA" userId="16fe9d1623dd648b" providerId="LiveId" clId="{5B5F0741-5EE4-427F-91EE-F153BEFB06AC}" dt="2023-04-02T08:32:19.239" v="11384" actId="1076"/>
          <ac:spMkLst>
            <pc:docMk/>
            <pc:sldMk cId="501413984" sldId="348"/>
            <ac:spMk id="14" creationId="{04CB3E44-10B9-0EB9-618D-5EC98877F88A}"/>
          </ac:spMkLst>
        </pc:spChg>
        <pc:spChg chg="add mod">
          <ac:chgData name="IBRAHIM RUPAWALA" userId="16fe9d1623dd648b" providerId="LiveId" clId="{5B5F0741-5EE4-427F-91EE-F153BEFB06AC}" dt="2023-04-02T08:32:48.065" v="11502" actId="14100"/>
          <ac:spMkLst>
            <pc:docMk/>
            <pc:sldMk cId="501413984" sldId="348"/>
            <ac:spMk id="15" creationId="{3A628A21-5C0E-F136-FE03-FD5440AD154B}"/>
          </ac:spMkLst>
        </pc:spChg>
        <pc:spChg chg="add mod">
          <ac:chgData name="IBRAHIM RUPAWALA" userId="16fe9d1623dd648b" providerId="LiveId" clId="{5B5F0741-5EE4-427F-91EE-F153BEFB06AC}" dt="2023-04-02T08:33:13.272" v="11506" actId="1076"/>
          <ac:spMkLst>
            <pc:docMk/>
            <pc:sldMk cId="501413984" sldId="348"/>
            <ac:spMk id="17" creationId="{84E2C8B2-AD75-B261-ABDF-B219EF477C0B}"/>
          </ac:spMkLst>
        </pc:spChg>
        <pc:picChg chg="add mod">
          <ac:chgData name="IBRAHIM RUPAWALA" userId="16fe9d1623dd648b" providerId="LiveId" clId="{5B5F0741-5EE4-427F-91EE-F153BEFB06AC}" dt="2023-04-03T09:34:25.504" v="15646" actId="1076"/>
          <ac:picMkLst>
            <pc:docMk/>
            <pc:sldMk cId="501413984" sldId="348"/>
            <ac:picMk id="5" creationId="{84B831D8-9EA3-E7BF-10B1-221D69C40E0D}"/>
          </ac:picMkLst>
        </pc:picChg>
        <pc:picChg chg="add mod">
          <ac:chgData name="IBRAHIM RUPAWALA" userId="16fe9d1623dd648b" providerId="LiveId" clId="{5B5F0741-5EE4-427F-91EE-F153BEFB06AC}" dt="2023-04-03T09:34:41.360" v="15650" actId="1076"/>
          <ac:picMkLst>
            <pc:docMk/>
            <pc:sldMk cId="501413984" sldId="348"/>
            <ac:picMk id="7" creationId="{508E5E19-5227-F866-F22E-2711D459DE7F}"/>
          </ac:picMkLst>
        </pc:picChg>
        <pc:picChg chg="add mod">
          <ac:chgData name="IBRAHIM RUPAWALA" userId="16fe9d1623dd648b" providerId="LiveId" clId="{5B5F0741-5EE4-427F-91EE-F153BEFB06AC}" dt="2023-04-02T08:29:56.763" v="11181" actId="1076"/>
          <ac:picMkLst>
            <pc:docMk/>
            <pc:sldMk cId="501413984" sldId="348"/>
            <ac:picMk id="10" creationId="{E017BE65-09A1-1308-BC1D-E6B79208AAC5}"/>
          </ac:picMkLst>
        </pc:picChg>
        <pc:picChg chg="add mod">
          <ac:chgData name="IBRAHIM RUPAWALA" userId="16fe9d1623dd648b" providerId="LiveId" clId="{5B5F0741-5EE4-427F-91EE-F153BEFB06AC}" dt="2023-04-03T09:34:49.572" v="15651" actId="1076"/>
          <ac:picMkLst>
            <pc:docMk/>
            <pc:sldMk cId="501413984" sldId="348"/>
            <ac:picMk id="12" creationId="{A540BD19-51AE-E462-7858-847A19CAA231}"/>
          </ac:picMkLst>
        </pc:picChg>
      </pc:sldChg>
      <pc:sldChg chg="addSp delSp modSp new del mod">
        <pc:chgData name="IBRAHIM RUPAWALA" userId="16fe9d1623dd648b" providerId="LiveId" clId="{5B5F0741-5EE4-427F-91EE-F153BEFB06AC}" dt="2023-04-04T19:14:19.277" v="16687" actId="2696"/>
        <pc:sldMkLst>
          <pc:docMk/>
          <pc:sldMk cId="612361299" sldId="349"/>
        </pc:sldMkLst>
        <pc:spChg chg="mod">
          <ac:chgData name="IBRAHIM RUPAWALA" userId="16fe9d1623dd648b" providerId="LiveId" clId="{5B5F0741-5EE4-427F-91EE-F153BEFB06AC}" dt="2023-04-02T08:53:10.587" v="11561" actId="27636"/>
          <ac:spMkLst>
            <pc:docMk/>
            <pc:sldMk cId="612361299" sldId="349"/>
            <ac:spMk id="2" creationId="{ABDA9A77-FFF9-B514-1D6D-A1619C3A0876}"/>
          </ac:spMkLst>
        </pc:spChg>
        <pc:spChg chg="del">
          <ac:chgData name="IBRAHIM RUPAWALA" userId="16fe9d1623dd648b" providerId="LiveId" clId="{5B5F0741-5EE4-427F-91EE-F153BEFB06AC}" dt="2023-04-02T08:53:11.822" v="11562" actId="478"/>
          <ac:spMkLst>
            <pc:docMk/>
            <pc:sldMk cId="612361299" sldId="349"/>
            <ac:spMk id="3" creationId="{30DB47D2-EDBE-30AC-1548-A9FC52217C93}"/>
          </ac:spMkLst>
        </pc:spChg>
        <pc:spChg chg="add mod">
          <ac:chgData name="IBRAHIM RUPAWALA" userId="16fe9d1623dd648b" providerId="LiveId" clId="{5B5F0741-5EE4-427F-91EE-F153BEFB06AC}" dt="2023-04-02T08:55:43.326" v="11576" actId="20577"/>
          <ac:spMkLst>
            <pc:docMk/>
            <pc:sldMk cId="612361299" sldId="349"/>
            <ac:spMk id="11" creationId="{26AA0688-74FF-D2CA-FAB3-D4CCC75E708B}"/>
          </ac:spMkLst>
        </pc:spChg>
        <pc:picChg chg="add mod">
          <ac:chgData name="IBRAHIM RUPAWALA" userId="16fe9d1623dd648b" providerId="LiveId" clId="{5B5F0741-5EE4-427F-91EE-F153BEFB06AC}" dt="2023-04-02T08:55:37.518" v="11574" actId="1076"/>
          <ac:picMkLst>
            <pc:docMk/>
            <pc:sldMk cId="612361299" sldId="349"/>
            <ac:picMk id="5" creationId="{CD2C77D8-C364-26B2-408C-97B277A9C40E}"/>
          </ac:picMkLst>
        </pc:picChg>
        <pc:picChg chg="add mod">
          <ac:chgData name="IBRAHIM RUPAWALA" userId="16fe9d1623dd648b" providerId="LiveId" clId="{5B5F0741-5EE4-427F-91EE-F153BEFB06AC}" dt="2023-04-02T08:53:50.015" v="11568" actId="1076"/>
          <ac:picMkLst>
            <pc:docMk/>
            <pc:sldMk cId="612361299" sldId="349"/>
            <ac:picMk id="7" creationId="{A1D5899D-B654-375B-00CD-6244C66F798B}"/>
          </ac:picMkLst>
        </pc:picChg>
        <pc:picChg chg="add mod">
          <ac:chgData name="IBRAHIM RUPAWALA" userId="16fe9d1623dd648b" providerId="LiveId" clId="{5B5F0741-5EE4-427F-91EE-F153BEFB06AC}" dt="2023-04-02T08:54:31.330" v="11571" actId="1076"/>
          <ac:picMkLst>
            <pc:docMk/>
            <pc:sldMk cId="612361299" sldId="349"/>
            <ac:picMk id="9" creationId="{0D881F9B-E33E-900D-A385-CCA5FF30F48E}"/>
          </ac:picMkLst>
        </pc:picChg>
      </pc:sldChg>
      <pc:sldChg chg="addSp modSp new del mod">
        <pc:chgData name="IBRAHIM RUPAWALA" userId="16fe9d1623dd648b" providerId="LiveId" clId="{5B5F0741-5EE4-427F-91EE-F153BEFB06AC}" dt="2023-04-04T19:14:19.277" v="16687" actId="2696"/>
        <pc:sldMkLst>
          <pc:docMk/>
          <pc:sldMk cId="3324316618" sldId="350"/>
        </pc:sldMkLst>
        <pc:spChg chg="mod">
          <ac:chgData name="IBRAHIM RUPAWALA" userId="16fe9d1623dd648b" providerId="LiveId" clId="{5B5F0741-5EE4-427F-91EE-F153BEFB06AC}" dt="2023-04-02T19:33:22.982" v="11615" actId="113"/>
          <ac:spMkLst>
            <pc:docMk/>
            <pc:sldMk cId="3324316618" sldId="350"/>
            <ac:spMk id="2" creationId="{8803045C-AA87-83D1-305F-8EDA4FEED676}"/>
          </ac:spMkLst>
        </pc:spChg>
        <pc:spChg chg="mod">
          <ac:chgData name="IBRAHIM RUPAWALA" userId="16fe9d1623dd648b" providerId="LiveId" clId="{5B5F0741-5EE4-427F-91EE-F153BEFB06AC}" dt="2023-04-02T19:35:55.424" v="11877" actId="14100"/>
          <ac:spMkLst>
            <pc:docMk/>
            <pc:sldMk cId="3324316618" sldId="350"/>
            <ac:spMk id="3" creationId="{C72A1E55-014D-AA89-FFE4-0AA549C0B93C}"/>
          </ac:spMkLst>
        </pc:spChg>
        <pc:spChg chg="add mod">
          <ac:chgData name="IBRAHIM RUPAWALA" userId="16fe9d1623dd648b" providerId="LiveId" clId="{5B5F0741-5EE4-427F-91EE-F153BEFB06AC}" dt="2023-04-02T19:37:48.346" v="11970" actId="20577"/>
          <ac:spMkLst>
            <pc:docMk/>
            <pc:sldMk cId="3324316618" sldId="350"/>
            <ac:spMk id="6" creationId="{559C8BB5-BF22-394E-6235-0C418FB9895C}"/>
          </ac:spMkLst>
        </pc:spChg>
        <pc:picChg chg="add mod">
          <ac:chgData name="IBRAHIM RUPAWALA" userId="16fe9d1623dd648b" providerId="LiveId" clId="{5B5F0741-5EE4-427F-91EE-F153BEFB06AC}" dt="2023-04-02T19:36:32.376" v="11879" actId="1076"/>
          <ac:picMkLst>
            <pc:docMk/>
            <pc:sldMk cId="3324316618" sldId="350"/>
            <ac:picMk id="5" creationId="{3313BB01-9428-AED8-CBCC-0FC6ADC5D8D4}"/>
          </ac:picMkLst>
        </pc:picChg>
        <pc:picChg chg="add mod">
          <ac:chgData name="IBRAHIM RUPAWALA" userId="16fe9d1623dd648b" providerId="LiveId" clId="{5B5F0741-5EE4-427F-91EE-F153BEFB06AC}" dt="2023-04-02T19:38:54.746" v="11972" actId="1076"/>
          <ac:picMkLst>
            <pc:docMk/>
            <pc:sldMk cId="3324316618" sldId="350"/>
            <ac:picMk id="8" creationId="{8CB5ABCF-ECDA-A1E9-AD03-A6B112044949}"/>
          </ac:picMkLst>
        </pc:picChg>
      </pc:sldChg>
      <pc:sldChg chg="addSp delSp modSp new del mod">
        <pc:chgData name="IBRAHIM RUPAWALA" userId="16fe9d1623dd648b" providerId="LiveId" clId="{5B5F0741-5EE4-427F-91EE-F153BEFB06AC}" dt="2023-04-04T19:14:19.277" v="16687" actId="2696"/>
        <pc:sldMkLst>
          <pc:docMk/>
          <pc:sldMk cId="3809656480" sldId="351"/>
        </pc:sldMkLst>
        <pc:spChg chg="mod">
          <ac:chgData name="IBRAHIM RUPAWALA" userId="16fe9d1623dd648b" providerId="LiveId" clId="{5B5F0741-5EE4-427F-91EE-F153BEFB06AC}" dt="2023-04-02T19:42:47.468" v="12002" actId="27636"/>
          <ac:spMkLst>
            <pc:docMk/>
            <pc:sldMk cId="3809656480" sldId="351"/>
            <ac:spMk id="2" creationId="{625800C0-5B27-9562-986C-38C95033D743}"/>
          </ac:spMkLst>
        </pc:spChg>
        <pc:spChg chg="del">
          <ac:chgData name="IBRAHIM RUPAWALA" userId="16fe9d1623dd648b" providerId="LiveId" clId="{5B5F0741-5EE4-427F-91EE-F153BEFB06AC}" dt="2023-04-02T19:42:49.583" v="12003" actId="478"/>
          <ac:spMkLst>
            <pc:docMk/>
            <pc:sldMk cId="3809656480" sldId="351"/>
            <ac:spMk id="3" creationId="{E9FEE534-BDF7-81E9-D531-BF9A6C846168}"/>
          </ac:spMkLst>
        </pc:spChg>
        <pc:spChg chg="add mod">
          <ac:chgData name="IBRAHIM RUPAWALA" userId="16fe9d1623dd648b" providerId="LiveId" clId="{5B5F0741-5EE4-427F-91EE-F153BEFB06AC}" dt="2023-04-02T19:56:38.395" v="12266" actId="20577"/>
          <ac:spMkLst>
            <pc:docMk/>
            <pc:sldMk cId="3809656480" sldId="351"/>
            <ac:spMk id="6" creationId="{12043DCC-C43C-8BF3-F711-2568BCDE441D}"/>
          </ac:spMkLst>
        </pc:spChg>
        <pc:picChg chg="add mod">
          <ac:chgData name="IBRAHIM RUPAWALA" userId="16fe9d1623dd648b" providerId="LiveId" clId="{5B5F0741-5EE4-427F-91EE-F153BEFB06AC}" dt="2023-04-02T19:42:53.845" v="12005" actId="1076"/>
          <ac:picMkLst>
            <pc:docMk/>
            <pc:sldMk cId="3809656480" sldId="351"/>
            <ac:picMk id="5" creationId="{5843797D-0FD0-384F-B92A-00A011B68DC2}"/>
          </ac:picMkLst>
        </pc:picChg>
        <pc:picChg chg="add mod">
          <ac:chgData name="IBRAHIM RUPAWALA" userId="16fe9d1623dd648b" providerId="LiveId" clId="{5B5F0741-5EE4-427F-91EE-F153BEFB06AC}" dt="2023-04-02T20:23:04.345" v="12271" actId="14100"/>
          <ac:picMkLst>
            <pc:docMk/>
            <pc:sldMk cId="3809656480" sldId="351"/>
            <ac:picMk id="8" creationId="{CCAD0DCF-7294-3065-C52C-068901F7B832}"/>
          </ac:picMkLst>
        </pc:picChg>
      </pc:sldChg>
      <pc:sldChg chg="addSp delSp modSp add del mod">
        <pc:chgData name="IBRAHIM RUPAWALA" userId="16fe9d1623dd648b" providerId="LiveId" clId="{5B5F0741-5EE4-427F-91EE-F153BEFB06AC}" dt="2023-04-04T19:14:19.277" v="16687" actId="2696"/>
        <pc:sldMkLst>
          <pc:docMk/>
          <pc:sldMk cId="1759481202" sldId="352"/>
        </pc:sldMkLst>
        <pc:spChg chg="add mod">
          <ac:chgData name="IBRAHIM RUPAWALA" userId="16fe9d1623dd648b" providerId="LiveId" clId="{5B5F0741-5EE4-427F-91EE-F153BEFB06AC}" dt="2023-04-02T20:40:39.494" v="12993" actId="20577"/>
          <ac:spMkLst>
            <pc:docMk/>
            <pc:sldMk cId="1759481202" sldId="352"/>
            <ac:spMk id="3" creationId="{8A47EFA3-54BC-84AA-2CDC-E0765533BE5B}"/>
          </ac:spMkLst>
        </pc:spChg>
        <pc:spChg chg="del">
          <ac:chgData name="IBRAHIM RUPAWALA" userId="16fe9d1623dd648b" providerId="LiveId" clId="{5B5F0741-5EE4-427F-91EE-F153BEFB06AC}" dt="2023-04-02T20:23:20.505" v="12274" actId="478"/>
          <ac:spMkLst>
            <pc:docMk/>
            <pc:sldMk cId="1759481202" sldId="352"/>
            <ac:spMk id="6" creationId="{12043DCC-C43C-8BF3-F711-2568BCDE441D}"/>
          </ac:spMkLst>
        </pc:spChg>
        <pc:picChg chg="del">
          <ac:chgData name="IBRAHIM RUPAWALA" userId="16fe9d1623dd648b" providerId="LiveId" clId="{5B5F0741-5EE4-427F-91EE-F153BEFB06AC}" dt="2023-04-02T20:23:11.515" v="12273" actId="478"/>
          <ac:picMkLst>
            <pc:docMk/>
            <pc:sldMk cId="1759481202" sldId="352"/>
            <ac:picMk id="5" creationId="{5843797D-0FD0-384F-B92A-00A011B68DC2}"/>
          </ac:picMkLst>
        </pc:picChg>
        <pc:picChg chg="add mod">
          <ac:chgData name="IBRAHIM RUPAWALA" userId="16fe9d1623dd648b" providerId="LiveId" clId="{5B5F0741-5EE4-427F-91EE-F153BEFB06AC}" dt="2023-04-02T20:33:52.363" v="12910" actId="1076"/>
          <ac:picMkLst>
            <pc:docMk/>
            <pc:sldMk cId="1759481202" sldId="352"/>
            <ac:picMk id="7" creationId="{B8738810-9424-021F-63C4-40B17498FCE5}"/>
          </ac:picMkLst>
        </pc:picChg>
        <pc:picChg chg="del">
          <ac:chgData name="IBRAHIM RUPAWALA" userId="16fe9d1623dd648b" providerId="LiveId" clId="{5B5F0741-5EE4-427F-91EE-F153BEFB06AC}" dt="2023-04-02T20:23:11.515" v="12273" actId="478"/>
          <ac:picMkLst>
            <pc:docMk/>
            <pc:sldMk cId="1759481202" sldId="352"/>
            <ac:picMk id="8" creationId="{CCAD0DCF-7294-3065-C52C-068901F7B832}"/>
          </ac:picMkLst>
        </pc:picChg>
        <pc:picChg chg="add mod">
          <ac:chgData name="IBRAHIM RUPAWALA" userId="16fe9d1623dd648b" providerId="LiveId" clId="{5B5F0741-5EE4-427F-91EE-F153BEFB06AC}" dt="2023-04-02T20:33:52.363" v="12910" actId="1076"/>
          <ac:picMkLst>
            <pc:docMk/>
            <pc:sldMk cId="1759481202" sldId="352"/>
            <ac:picMk id="10" creationId="{A5674FB6-9BE7-408E-A6EF-D49CEEC54B13}"/>
          </ac:picMkLst>
        </pc:picChg>
      </pc:sldChg>
      <pc:sldChg chg="addSp delSp modSp new del mod">
        <pc:chgData name="IBRAHIM RUPAWALA" userId="16fe9d1623dd648b" providerId="LiveId" clId="{5B5F0741-5EE4-427F-91EE-F153BEFB06AC}" dt="2023-04-04T19:14:19.277" v="16687" actId="2696"/>
        <pc:sldMkLst>
          <pc:docMk/>
          <pc:sldMk cId="2893202259" sldId="353"/>
        </pc:sldMkLst>
        <pc:spChg chg="mod">
          <ac:chgData name="IBRAHIM RUPAWALA" userId="16fe9d1623dd648b" providerId="LiveId" clId="{5B5F0741-5EE4-427F-91EE-F153BEFB06AC}" dt="2023-04-02T20:46:17.432" v="13012" actId="27636"/>
          <ac:spMkLst>
            <pc:docMk/>
            <pc:sldMk cId="2893202259" sldId="353"/>
            <ac:spMk id="2" creationId="{87CC78AE-F519-7EE0-A804-B81E7CEBA9CA}"/>
          </ac:spMkLst>
        </pc:spChg>
        <pc:spChg chg="del">
          <ac:chgData name="IBRAHIM RUPAWALA" userId="16fe9d1623dd648b" providerId="LiveId" clId="{5B5F0741-5EE4-427F-91EE-F153BEFB06AC}" dt="2023-04-02T20:46:23.222" v="13013" actId="478"/>
          <ac:spMkLst>
            <pc:docMk/>
            <pc:sldMk cId="2893202259" sldId="353"/>
            <ac:spMk id="3" creationId="{C619AE23-E256-1837-5A54-9195518F0ADA}"/>
          </ac:spMkLst>
        </pc:spChg>
        <pc:spChg chg="add del mod">
          <ac:chgData name="IBRAHIM RUPAWALA" userId="16fe9d1623dd648b" providerId="LiveId" clId="{5B5F0741-5EE4-427F-91EE-F153BEFB06AC}" dt="2023-04-02T20:49:04.404" v="13217"/>
          <ac:spMkLst>
            <pc:docMk/>
            <pc:sldMk cId="2893202259" sldId="353"/>
            <ac:spMk id="6" creationId="{02FDFA4C-D2D1-BF34-BFDE-FA0DB11135BF}"/>
          </ac:spMkLst>
        </pc:spChg>
        <pc:spChg chg="add mod">
          <ac:chgData name="IBRAHIM RUPAWALA" userId="16fe9d1623dd648b" providerId="LiveId" clId="{5B5F0741-5EE4-427F-91EE-F153BEFB06AC}" dt="2023-04-02T20:53:42.381" v="13506" actId="20577"/>
          <ac:spMkLst>
            <pc:docMk/>
            <pc:sldMk cId="2893202259" sldId="353"/>
            <ac:spMk id="7" creationId="{E95CB077-B2FA-8EB1-8229-601742C388E3}"/>
          </ac:spMkLst>
        </pc:spChg>
        <pc:spChg chg="add mod">
          <ac:chgData name="IBRAHIM RUPAWALA" userId="16fe9d1623dd648b" providerId="LiveId" clId="{5B5F0741-5EE4-427F-91EE-F153BEFB06AC}" dt="2023-04-02T20:53:55.194" v="13509" actId="1076"/>
          <ac:spMkLst>
            <pc:docMk/>
            <pc:sldMk cId="2893202259" sldId="353"/>
            <ac:spMk id="9" creationId="{3DD3854E-4991-E243-1AEC-ACE46190C897}"/>
          </ac:spMkLst>
        </pc:spChg>
        <pc:picChg chg="add mod">
          <ac:chgData name="IBRAHIM RUPAWALA" userId="16fe9d1623dd648b" providerId="LiveId" clId="{5B5F0741-5EE4-427F-91EE-F153BEFB06AC}" dt="2023-04-02T20:47:04.803" v="13017" actId="1076"/>
          <ac:picMkLst>
            <pc:docMk/>
            <pc:sldMk cId="2893202259" sldId="353"/>
            <ac:picMk id="5" creationId="{CAD54DAC-F8BB-0FD3-F372-43C8553D15AD}"/>
          </ac:picMkLst>
        </pc:picChg>
      </pc:sldChg>
      <pc:sldChg chg="addSp delSp modSp new del mod">
        <pc:chgData name="IBRAHIM RUPAWALA" userId="16fe9d1623dd648b" providerId="LiveId" clId="{5B5F0741-5EE4-427F-91EE-F153BEFB06AC}" dt="2023-04-04T19:14:19.277" v="16687" actId="2696"/>
        <pc:sldMkLst>
          <pc:docMk/>
          <pc:sldMk cId="4107188510" sldId="354"/>
        </pc:sldMkLst>
        <pc:spChg chg="mod">
          <ac:chgData name="IBRAHIM RUPAWALA" userId="16fe9d1623dd648b" providerId="LiveId" clId="{5B5F0741-5EE4-427F-91EE-F153BEFB06AC}" dt="2023-04-02T21:05:10.980" v="13566" actId="14100"/>
          <ac:spMkLst>
            <pc:docMk/>
            <pc:sldMk cId="4107188510" sldId="354"/>
            <ac:spMk id="2" creationId="{0BD90D07-FFBE-DA3B-B20B-7DBFDDE68FD1}"/>
          </ac:spMkLst>
        </pc:spChg>
        <pc:spChg chg="del">
          <ac:chgData name="IBRAHIM RUPAWALA" userId="16fe9d1623dd648b" providerId="LiveId" clId="{5B5F0741-5EE4-427F-91EE-F153BEFB06AC}" dt="2023-04-02T21:04:35.778" v="13511" actId="22"/>
          <ac:spMkLst>
            <pc:docMk/>
            <pc:sldMk cId="4107188510" sldId="354"/>
            <ac:spMk id="3" creationId="{1D81F888-5D23-AAD5-EECE-8D7001827E87}"/>
          </ac:spMkLst>
        </pc:spChg>
        <pc:spChg chg="add mod">
          <ac:chgData name="IBRAHIM RUPAWALA" userId="16fe9d1623dd648b" providerId="LiveId" clId="{5B5F0741-5EE4-427F-91EE-F153BEFB06AC}" dt="2023-04-02T21:14:44.590" v="13876" actId="20577"/>
          <ac:spMkLst>
            <pc:docMk/>
            <pc:sldMk cId="4107188510" sldId="354"/>
            <ac:spMk id="6" creationId="{09B9F260-FDFD-5A23-623B-394A0A03A08C}"/>
          </ac:spMkLst>
        </pc:spChg>
        <pc:picChg chg="add mod ord">
          <ac:chgData name="IBRAHIM RUPAWALA" userId="16fe9d1623dd648b" providerId="LiveId" clId="{5B5F0741-5EE4-427F-91EE-F153BEFB06AC}" dt="2023-04-02T21:05:12.932" v="13567" actId="1076"/>
          <ac:picMkLst>
            <pc:docMk/>
            <pc:sldMk cId="4107188510" sldId="354"/>
            <ac:picMk id="5" creationId="{622B62C2-7DAB-17ED-F94F-34F90AAB042C}"/>
          </ac:picMkLst>
        </pc:picChg>
        <pc:picChg chg="add mod">
          <ac:chgData name="IBRAHIM RUPAWALA" userId="16fe9d1623dd648b" providerId="LiveId" clId="{5B5F0741-5EE4-427F-91EE-F153BEFB06AC}" dt="2023-04-02T21:15:26.535" v="13878" actId="1076"/>
          <ac:picMkLst>
            <pc:docMk/>
            <pc:sldMk cId="4107188510" sldId="354"/>
            <ac:picMk id="8" creationId="{ECBD5B8B-5D08-E661-3B39-20B42FD0FBC9}"/>
          </ac:picMkLst>
        </pc:picChg>
        <pc:picChg chg="add mod">
          <ac:chgData name="IBRAHIM RUPAWALA" userId="16fe9d1623dd648b" providerId="LiveId" clId="{5B5F0741-5EE4-427F-91EE-F153BEFB06AC}" dt="2023-04-02T21:16:28.294" v="13880" actId="1076"/>
          <ac:picMkLst>
            <pc:docMk/>
            <pc:sldMk cId="4107188510" sldId="354"/>
            <ac:picMk id="10" creationId="{2061FE48-A6FF-6C47-666D-67F65EED68D3}"/>
          </ac:picMkLst>
        </pc:picChg>
      </pc:sldChg>
      <pc:sldChg chg="addSp delSp modSp new del mod">
        <pc:chgData name="IBRAHIM RUPAWALA" userId="16fe9d1623dd648b" providerId="LiveId" clId="{5B5F0741-5EE4-427F-91EE-F153BEFB06AC}" dt="2023-04-03T20:57:57.398" v="16548" actId="47"/>
        <pc:sldMkLst>
          <pc:docMk/>
          <pc:sldMk cId="3480952130" sldId="355"/>
        </pc:sldMkLst>
        <pc:spChg chg="del">
          <ac:chgData name="IBRAHIM RUPAWALA" userId="16fe9d1623dd648b" providerId="LiveId" clId="{5B5F0741-5EE4-427F-91EE-F153BEFB06AC}" dt="2023-04-02T22:01:42.555" v="13882" actId="22"/>
          <ac:spMkLst>
            <pc:docMk/>
            <pc:sldMk cId="3480952130" sldId="355"/>
            <ac:spMk id="3" creationId="{E4BAE1D3-FA2A-6B12-0A8E-6D81E5727996}"/>
          </ac:spMkLst>
        </pc:spChg>
        <pc:picChg chg="add mod ord">
          <ac:chgData name="IBRAHIM RUPAWALA" userId="16fe9d1623dd648b" providerId="LiveId" clId="{5B5F0741-5EE4-427F-91EE-F153BEFB06AC}" dt="2023-04-02T22:01:42.555" v="13882" actId="22"/>
          <ac:picMkLst>
            <pc:docMk/>
            <pc:sldMk cId="3480952130" sldId="355"/>
            <ac:picMk id="5" creationId="{652101E7-9F2D-DE68-FD63-3A2BADD4B91B}"/>
          </ac:picMkLst>
        </pc:picChg>
      </pc:sldChg>
      <pc:sldChg chg="addSp delSp modSp new del mod">
        <pc:chgData name="IBRAHIM RUPAWALA" userId="16fe9d1623dd648b" providerId="LiveId" clId="{5B5F0741-5EE4-427F-91EE-F153BEFB06AC}" dt="2023-04-03T20:57:57.398" v="16548" actId="47"/>
        <pc:sldMkLst>
          <pc:docMk/>
          <pc:sldMk cId="3350571891" sldId="356"/>
        </pc:sldMkLst>
        <pc:spChg chg="del">
          <ac:chgData name="IBRAHIM RUPAWALA" userId="16fe9d1623dd648b" providerId="LiveId" clId="{5B5F0741-5EE4-427F-91EE-F153BEFB06AC}" dt="2023-04-02T22:08:46.209" v="13884" actId="22"/>
          <ac:spMkLst>
            <pc:docMk/>
            <pc:sldMk cId="3350571891" sldId="356"/>
            <ac:spMk id="3" creationId="{A6CB483F-FC20-5CFA-1D34-B9B94A24EA09}"/>
          </ac:spMkLst>
        </pc:spChg>
        <pc:picChg chg="add mod ord">
          <ac:chgData name="IBRAHIM RUPAWALA" userId="16fe9d1623dd648b" providerId="LiveId" clId="{5B5F0741-5EE4-427F-91EE-F153BEFB06AC}" dt="2023-04-02T22:08:46.209" v="13884" actId="22"/>
          <ac:picMkLst>
            <pc:docMk/>
            <pc:sldMk cId="3350571891" sldId="356"/>
            <ac:picMk id="5" creationId="{56C43747-BECB-279C-A849-610A741F567E}"/>
          </ac:picMkLst>
        </pc:picChg>
      </pc:sldChg>
      <pc:sldChg chg="addSp delSp modSp new del mod">
        <pc:chgData name="IBRAHIM RUPAWALA" userId="16fe9d1623dd648b" providerId="LiveId" clId="{5B5F0741-5EE4-427F-91EE-F153BEFB06AC}" dt="2023-04-03T20:57:57.398" v="16548" actId="47"/>
        <pc:sldMkLst>
          <pc:docMk/>
          <pc:sldMk cId="3877971872" sldId="357"/>
        </pc:sldMkLst>
        <pc:spChg chg="del">
          <ac:chgData name="IBRAHIM RUPAWALA" userId="16fe9d1623dd648b" providerId="LiveId" clId="{5B5F0741-5EE4-427F-91EE-F153BEFB06AC}" dt="2023-04-02T22:16:11.370" v="13886" actId="22"/>
          <ac:spMkLst>
            <pc:docMk/>
            <pc:sldMk cId="3877971872" sldId="357"/>
            <ac:spMk id="3" creationId="{17AFFFCE-5C66-BD99-6452-590EE0A62C12}"/>
          </ac:spMkLst>
        </pc:spChg>
        <pc:picChg chg="add mod ord">
          <ac:chgData name="IBRAHIM RUPAWALA" userId="16fe9d1623dd648b" providerId="LiveId" clId="{5B5F0741-5EE4-427F-91EE-F153BEFB06AC}" dt="2023-04-02T22:16:11.370" v="13886" actId="22"/>
          <ac:picMkLst>
            <pc:docMk/>
            <pc:sldMk cId="3877971872" sldId="357"/>
            <ac:picMk id="5" creationId="{C1117D92-1F84-51EB-8446-2A8B15974247}"/>
          </ac:picMkLst>
        </pc:picChg>
      </pc:sldChg>
      <pc:sldChg chg="addSp delSp modSp new del mod">
        <pc:chgData name="IBRAHIM RUPAWALA" userId="16fe9d1623dd648b" providerId="LiveId" clId="{5B5F0741-5EE4-427F-91EE-F153BEFB06AC}" dt="2023-04-04T19:14:19.277" v="16687" actId="2696"/>
        <pc:sldMkLst>
          <pc:docMk/>
          <pc:sldMk cId="2917235286" sldId="358"/>
        </pc:sldMkLst>
        <pc:spChg chg="mod">
          <ac:chgData name="IBRAHIM RUPAWALA" userId="16fe9d1623dd648b" providerId="LiveId" clId="{5B5F0741-5EE4-427F-91EE-F153BEFB06AC}" dt="2023-04-02T22:24:18.936" v="13958" actId="20577"/>
          <ac:spMkLst>
            <pc:docMk/>
            <pc:sldMk cId="2917235286" sldId="358"/>
            <ac:spMk id="2" creationId="{B24D7455-403F-5BB4-0959-B6B92265C720}"/>
          </ac:spMkLst>
        </pc:spChg>
        <pc:spChg chg="del">
          <ac:chgData name="IBRAHIM RUPAWALA" userId="16fe9d1623dd648b" providerId="LiveId" clId="{5B5F0741-5EE4-427F-91EE-F153BEFB06AC}" dt="2023-04-02T22:19:17.538" v="13888" actId="22"/>
          <ac:spMkLst>
            <pc:docMk/>
            <pc:sldMk cId="2917235286" sldId="358"/>
            <ac:spMk id="3" creationId="{3D082855-AD2A-CA47-7256-29B15C538ACA}"/>
          </ac:spMkLst>
        </pc:spChg>
        <pc:picChg chg="add mod ord">
          <ac:chgData name="IBRAHIM RUPAWALA" userId="16fe9d1623dd648b" providerId="LiveId" clId="{5B5F0741-5EE4-427F-91EE-F153BEFB06AC}" dt="2023-04-02T22:19:17.538" v="13888" actId="22"/>
          <ac:picMkLst>
            <pc:docMk/>
            <pc:sldMk cId="2917235286" sldId="358"/>
            <ac:picMk id="5" creationId="{C06B3C72-C5FB-0639-18B5-6D959B006ADC}"/>
          </ac:picMkLst>
        </pc:picChg>
      </pc:sldChg>
      <pc:sldChg chg="addSp delSp modSp new del mod">
        <pc:chgData name="IBRAHIM RUPAWALA" userId="16fe9d1623dd648b" providerId="LiveId" clId="{5B5F0741-5EE4-427F-91EE-F153BEFB06AC}" dt="2023-04-04T19:14:19.277" v="16687" actId="2696"/>
        <pc:sldMkLst>
          <pc:docMk/>
          <pc:sldMk cId="1089860651" sldId="359"/>
        </pc:sldMkLst>
        <pc:spChg chg="mod">
          <ac:chgData name="IBRAHIM RUPAWALA" userId="16fe9d1623dd648b" providerId="LiveId" clId="{5B5F0741-5EE4-427F-91EE-F153BEFB06AC}" dt="2023-04-02T22:25:32.540" v="14096" actId="20577"/>
          <ac:spMkLst>
            <pc:docMk/>
            <pc:sldMk cId="1089860651" sldId="359"/>
            <ac:spMk id="2" creationId="{0C2884FA-D498-291A-6C16-ECB0B44D0923}"/>
          </ac:spMkLst>
        </pc:spChg>
        <pc:spChg chg="del">
          <ac:chgData name="IBRAHIM RUPAWALA" userId="16fe9d1623dd648b" providerId="LiveId" clId="{5B5F0741-5EE4-427F-91EE-F153BEFB06AC}" dt="2023-04-02T22:23:47.902" v="13890" actId="22"/>
          <ac:spMkLst>
            <pc:docMk/>
            <pc:sldMk cId="1089860651" sldId="359"/>
            <ac:spMk id="3" creationId="{76809954-129D-4573-CCEE-8A89FC251E1C}"/>
          </ac:spMkLst>
        </pc:spChg>
        <pc:picChg chg="add mod ord">
          <ac:chgData name="IBRAHIM RUPAWALA" userId="16fe9d1623dd648b" providerId="LiveId" clId="{5B5F0741-5EE4-427F-91EE-F153BEFB06AC}" dt="2023-04-02T22:23:47.902" v="13890" actId="22"/>
          <ac:picMkLst>
            <pc:docMk/>
            <pc:sldMk cId="1089860651" sldId="359"/>
            <ac:picMk id="5" creationId="{A6E76847-C4F9-DF2A-B27E-C122BF4528B5}"/>
          </ac:picMkLst>
        </pc:picChg>
      </pc:sldChg>
      <pc:sldChg chg="addSp delSp modSp new del mod">
        <pc:chgData name="IBRAHIM RUPAWALA" userId="16fe9d1623dd648b" providerId="LiveId" clId="{5B5F0741-5EE4-427F-91EE-F153BEFB06AC}" dt="2023-04-04T19:14:19.277" v="16687" actId="2696"/>
        <pc:sldMkLst>
          <pc:docMk/>
          <pc:sldMk cId="3060295868" sldId="360"/>
        </pc:sldMkLst>
        <pc:spChg chg="mod">
          <ac:chgData name="IBRAHIM RUPAWALA" userId="16fe9d1623dd648b" providerId="LiveId" clId="{5B5F0741-5EE4-427F-91EE-F153BEFB06AC}" dt="2023-04-02T22:28:58.284" v="14171" actId="20577"/>
          <ac:spMkLst>
            <pc:docMk/>
            <pc:sldMk cId="3060295868" sldId="360"/>
            <ac:spMk id="2" creationId="{4D0A3F9B-03E7-CE36-1ECD-A505FE9A3CC4}"/>
          </ac:spMkLst>
        </pc:spChg>
        <pc:spChg chg="del">
          <ac:chgData name="IBRAHIM RUPAWALA" userId="16fe9d1623dd648b" providerId="LiveId" clId="{5B5F0741-5EE4-427F-91EE-F153BEFB06AC}" dt="2023-04-02T22:28:13.474" v="14098" actId="22"/>
          <ac:spMkLst>
            <pc:docMk/>
            <pc:sldMk cId="3060295868" sldId="360"/>
            <ac:spMk id="3" creationId="{4C66B703-38BB-92DA-51CC-E6DBBEBC8951}"/>
          </ac:spMkLst>
        </pc:spChg>
        <pc:picChg chg="add mod ord">
          <ac:chgData name="IBRAHIM RUPAWALA" userId="16fe9d1623dd648b" providerId="LiveId" clId="{5B5F0741-5EE4-427F-91EE-F153BEFB06AC}" dt="2023-04-02T22:28:13.474" v="14098" actId="22"/>
          <ac:picMkLst>
            <pc:docMk/>
            <pc:sldMk cId="3060295868" sldId="360"/>
            <ac:picMk id="5" creationId="{607A7157-3460-0EE9-7B84-AC4A743FBFF2}"/>
          </ac:picMkLst>
        </pc:picChg>
      </pc:sldChg>
      <pc:sldChg chg="addSp delSp modSp new del mod">
        <pc:chgData name="IBRAHIM RUPAWALA" userId="16fe9d1623dd648b" providerId="LiveId" clId="{5B5F0741-5EE4-427F-91EE-F153BEFB06AC}" dt="2023-04-04T19:14:19.277" v="16687" actId="2696"/>
        <pc:sldMkLst>
          <pc:docMk/>
          <pc:sldMk cId="1626506041" sldId="361"/>
        </pc:sldMkLst>
        <pc:spChg chg="del">
          <ac:chgData name="IBRAHIM RUPAWALA" userId="16fe9d1623dd648b" providerId="LiveId" clId="{5B5F0741-5EE4-427F-91EE-F153BEFB06AC}" dt="2023-04-02T22:30:35.976" v="14173" actId="22"/>
          <ac:spMkLst>
            <pc:docMk/>
            <pc:sldMk cId="1626506041" sldId="361"/>
            <ac:spMk id="3" creationId="{A10E2388-13D3-3A46-E0DF-24E35DB74B93}"/>
          </ac:spMkLst>
        </pc:spChg>
        <pc:picChg chg="add mod ord">
          <ac:chgData name="IBRAHIM RUPAWALA" userId="16fe9d1623dd648b" providerId="LiveId" clId="{5B5F0741-5EE4-427F-91EE-F153BEFB06AC}" dt="2023-04-02T22:30:35.976" v="14173" actId="22"/>
          <ac:picMkLst>
            <pc:docMk/>
            <pc:sldMk cId="1626506041" sldId="361"/>
            <ac:picMk id="5" creationId="{0DC3ECD2-AD53-9401-80E9-E278CCCA3B90}"/>
          </ac:picMkLst>
        </pc:picChg>
      </pc:sldChg>
      <pc:sldChg chg="addSp delSp modSp new del mod">
        <pc:chgData name="IBRAHIM RUPAWALA" userId="16fe9d1623dd648b" providerId="LiveId" clId="{5B5F0741-5EE4-427F-91EE-F153BEFB06AC}" dt="2023-04-04T19:14:19.277" v="16687" actId="2696"/>
        <pc:sldMkLst>
          <pc:docMk/>
          <pc:sldMk cId="3504703512" sldId="362"/>
        </pc:sldMkLst>
        <pc:spChg chg="del">
          <ac:chgData name="IBRAHIM RUPAWALA" userId="16fe9d1623dd648b" providerId="LiveId" clId="{5B5F0741-5EE4-427F-91EE-F153BEFB06AC}" dt="2023-04-02T22:33:16.374" v="14175" actId="22"/>
          <ac:spMkLst>
            <pc:docMk/>
            <pc:sldMk cId="3504703512" sldId="362"/>
            <ac:spMk id="3" creationId="{BBCFF33A-3F0E-D35B-9DB9-F5B84056AFC7}"/>
          </ac:spMkLst>
        </pc:spChg>
        <pc:picChg chg="add mod ord">
          <ac:chgData name="IBRAHIM RUPAWALA" userId="16fe9d1623dd648b" providerId="LiveId" clId="{5B5F0741-5EE4-427F-91EE-F153BEFB06AC}" dt="2023-04-02T22:33:16.374" v="14175" actId="22"/>
          <ac:picMkLst>
            <pc:docMk/>
            <pc:sldMk cId="3504703512" sldId="362"/>
            <ac:picMk id="5" creationId="{511EAD00-7E55-0E89-08F0-73B42DC08221}"/>
          </ac:picMkLst>
        </pc:picChg>
      </pc:sldChg>
      <pc:sldChg chg="addSp new del mod">
        <pc:chgData name="IBRAHIM RUPAWALA" userId="16fe9d1623dd648b" providerId="LiveId" clId="{5B5F0741-5EE4-427F-91EE-F153BEFB06AC}" dt="2023-04-04T19:14:19.277" v="16687" actId="2696"/>
        <pc:sldMkLst>
          <pc:docMk/>
          <pc:sldMk cId="2905248921" sldId="363"/>
        </pc:sldMkLst>
        <pc:picChg chg="add">
          <ac:chgData name="IBRAHIM RUPAWALA" userId="16fe9d1623dd648b" providerId="LiveId" clId="{5B5F0741-5EE4-427F-91EE-F153BEFB06AC}" dt="2023-04-02T22:37:01.619" v="14177" actId="22"/>
          <ac:picMkLst>
            <pc:docMk/>
            <pc:sldMk cId="2905248921" sldId="363"/>
            <ac:picMk id="5" creationId="{DC889682-C99B-7643-4D17-9D77A0E00A98}"/>
          </ac:picMkLst>
        </pc:picChg>
      </pc:sldChg>
      <pc:sldChg chg="new del">
        <pc:chgData name="IBRAHIM RUPAWALA" userId="16fe9d1623dd648b" providerId="LiveId" clId="{5B5F0741-5EE4-427F-91EE-F153BEFB06AC}" dt="2023-04-02T22:39:57.958" v="14181" actId="47"/>
        <pc:sldMkLst>
          <pc:docMk/>
          <pc:sldMk cId="3800242621" sldId="364"/>
        </pc:sldMkLst>
      </pc:sldChg>
      <pc:sldChg chg="addSp new del mod">
        <pc:chgData name="IBRAHIM RUPAWALA" userId="16fe9d1623dd648b" providerId="LiveId" clId="{5B5F0741-5EE4-427F-91EE-F153BEFB06AC}" dt="2023-04-04T19:14:19.277" v="16687" actId="2696"/>
        <pc:sldMkLst>
          <pc:docMk/>
          <pc:sldMk cId="666352106" sldId="365"/>
        </pc:sldMkLst>
        <pc:picChg chg="add">
          <ac:chgData name="IBRAHIM RUPAWALA" userId="16fe9d1623dd648b" providerId="LiveId" clId="{5B5F0741-5EE4-427F-91EE-F153BEFB06AC}" dt="2023-04-02T22:39:54.873" v="14180" actId="22"/>
          <ac:picMkLst>
            <pc:docMk/>
            <pc:sldMk cId="666352106" sldId="365"/>
            <ac:picMk id="5" creationId="{5055E61E-9C7C-E55E-AE58-5B5DB9F224FB}"/>
          </ac:picMkLst>
        </pc:picChg>
      </pc:sldChg>
      <pc:sldChg chg="addSp delSp modSp new del mod">
        <pc:chgData name="IBRAHIM RUPAWALA" userId="16fe9d1623dd648b" providerId="LiveId" clId="{5B5F0741-5EE4-427F-91EE-F153BEFB06AC}" dt="2023-04-04T19:14:19.277" v="16687" actId="2696"/>
        <pc:sldMkLst>
          <pc:docMk/>
          <pc:sldMk cId="510621794" sldId="366"/>
        </pc:sldMkLst>
        <pc:spChg chg="del">
          <ac:chgData name="IBRAHIM RUPAWALA" userId="16fe9d1623dd648b" providerId="LiveId" clId="{5B5F0741-5EE4-427F-91EE-F153BEFB06AC}" dt="2023-04-02T22:50:07.017" v="14185" actId="478"/>
          <ac:spMkLst>
            <pc:docMk/>
            <pc:sldMk cId="510621794" sldId="366"/>
            <ac:spMk id="2" creationId="{E4ED58A0-9374-2781-0842-6D38D15838F0}"/>
          </ac:spMkLst>
        </pc:spChg>
        <pc:spChg chg="del">
          <ac:chgData name="IBRAHIM RUPAWALA" userId="16fe9d1623dd648b" providerId="LiveId" clId="{5B5F0741-5EE4-427F-91EE-F153BEFB06AC}" dt="2023-04-02T22:50:02.026" v="14183" actId="22"/>
          <ac:spMkLst>
            <pc:docMk/>
            <pc:sldMk cId="510621794" sldId="366"/>
            <ac:spMk id="3" creationId="{71240E6D-63BC-91B7-FF5A-8B792549A06A}"/>
          </ac:spMkLst>
        </pc:spChg>
        <pc:spChg chg="add mod">
          <ac:chgData name="IBRAHIM RUPAWALA" userId="16fe9d1623dd648b" providerId="LiveId" clId="{5B5F0741-5EE4-427F-91EE-F153BEFB06AC}" dt="2023-04-02T23:02:53.762" v="15115" actId="20577"/>
          <ac:spMkLst>
            <pc:docMk/>
            <pc:sldMk cId="510621794" sldId="366"/>
            <ac:spMk id="6" creationId="{974AA3A6-A7C0-6611-005D-839F4F2CD72F}"/>
          </ac:spMkLst>
        </pc:spChg>
        <pc:spChg chg="add mod">
          <ac:chgData name="IBRAHIM RUPAWALA" userId="16fe9d1623dd648b" providerId="LiveId" clId="{5B5F0741-5EE4-427F-91EE-F153BEFB06AC}" dt="2023-04-02T23:06:15.992" v="15418" actId="20577"/>
          <ac:spMkLst>
            <pc:docMk/>
            <pc:sldMk cId="510621794" sldId="366"/>
            <ac:spMk id="7" creationId="{9D17741B-D87D-C078-633A-EC5CEFD5AAF9}"/>
          </ac:spMkLst>
        </pc:spChg>
        <pc:picChg chg="add mod ord">
          <ac:chgData name="IBRAHIM RUPAWALA" userId="16fe9d1623dd648b" providerId="LiveId" clId="{5B5F0741-5EE4-427F-91EE-F153BEFB06AC}" dt="2023-04-02T22:50:04.997" v="14184" actId="1076"/>
          <ac:picMkLst>
            <pc:docMk/>
            <pc:sldMk cId="510621794" sldId="366"/>
            <ac:picMk id="5" creationId="{C8B011F6-C782-5ED0-C48A-20118F5ECDF7}"/>
          </ac:picMkLst>
        </pc:picChg>
      </pc:sldChg>
      <pc:sldChg chg="new del">
        <pc:chgData name="IBRAHIM RUPAWALA" userId="16fe9d1623dd648b" providerId="LiveId" clId="{5B5F0741-5EE4-427F-91EE-F153BEFB06AC}" dt="2023-04-02T23:24:02.443" v="15427" actId="47"/>
        <pc:sldMkLst>
          <pc:docMk/>
          <pc:sldMk cId="275087179" sldId="367"/>
        </pc:sldMkLst>
      </pc:sldChg>
      <pc:sldChg chg="addSp new del mod">
        <pc:chgData name="IBRAHIM RUPAWALA" userId="16fe9d1623dd648b" providerId="LiveId" clId="{5B5F0741-5EE4-427F-91EE-F153BEFB06AC}" dt="2023-04-04T19:14:19.277" v="16687" actId="2696"/>
        <pc:sldMkLst>
          <pc:docMk/>
          <pc:sldMk cId="3946210567" sldId="368"/>
        </pc:sldMkLst>
        <pc:picChg chg="add">
          <ac:chgData name="IBRAHIM RUPAWALA" userId="16fe9d1623dd648b" providerId="LiveId" clId="{5B5F0741-5EE4-427F-91EE-F153BEFB06AC}" dt="2023-04-02T23:11:54.272" v="15421" actId="22"/>
          <ac:picMkLst>
            <pc:docMk/>
            <pc:sldMk cId="3946210567" sldId="368"/>
            <ac:picMk id="5" creationId="{BEE83F6B-11E0-E630-2633-8E94EE05989D}"/>
          </ac:picMkLst>
        </pc:picChg>
      </pc:sldChg>
      <pc:sldChg chg="addSp new del mod">
        <pc:chgData name="IBRAHIM RUPAWALA" userId="16fe9d1623dd648b" providerId="LiveId" clId="{5B5F0741-5EE4-427F-91EE-F153BEFB06AC}" dt="2023-04-02T23:24:00.612" v="15426" actId="47"/>
        <pc:sldMkLst>
          <pc:docMk/>
          <pc:sldMk cId="1771263637" sldId="369"/>
        </pc:sldMkLst>
        <pc:picChg chg="add">
          <ac:chgData name="IBRAHIM RUPAWALA" userId="16fe9d1623dd648b" providerId="LiveId" clId="{5B5F0741-5EE4-427F-91EE-F153BEFB06AC}" dt="2023-04-02T23:23:37.978" v="15423" actId="22"/>
          <ac:picMkLst>
            <pc:docMk/>
            <pc:sldMk cId="1771263637" sldId="369"/>
            <ac:picMk id="5" creationId="{4E60760F-58D4-FA17-BF2B-139F6AE91F80}"/>
          </ac:picMkLst>
        </pc:picChg>
      </pc:sldChg>
      <pc:sldChg chg="addSp new del mod">
        <pc:chgData name="IBRAHIM RUPAWALA" userId="16fe9d1623dd648b" providerId="LiveId" clId="{5B5F0741-5EE4-427F-91EE-F153BEFB06AC}" dt="2023-04-04T19:14:19.277" v="16687" actId="2696"/>
        <pc:sldMkLst>
          <pc:docMk/>
          <pc:sldMk cId="2180520655" sldId="370"/>
        </pc:sldMkLst>
        <pc:picChg chg="add">
          <ac:chgData name="IBRAHIM RUPAWALA" userId="16fe9d1623dd648b" providerId="LiveId" clId="{5B5F0741-5EE4-427F-91EE-F153BEFB06AC}" dt="2023-04-02T23:23:57.794" v="15425" actId="22"/>
          <ac:picMkLst>
            <pc:docMk/>
            <pc:sldMk cId="2180520655" sldId="370"/>
            <ac:picMk id="5" creationId="{B1CFD582-7B5E-7A81-0F3D-DD38D105669D}"/>
          </ac:picMkLst>
        </pc:picChg>
      </pc:sldChg>
      <pc:sldChg chg="addSp new del mod">
        <pc:chgData name="IBRAHIM RUPAWALA" userId="16fe9d1623dd648b" providerId="LiveId" clId="{5B5F0741-5EE4-427F-91EE-F153BEFB06AC}" dt="2023-04-04T19:14:19.277" v="16687" actId="2696"/>
        <pc:sldMkLst>
          <pc:docMk/>
          <pc:sldMk cId="3284105170" sldId="371"/>
        </pc:sldMkLst>
        <pc:picChg chg="add">
          <ac:chgData name="IBRAHIM RUPAWALA" userId="16fe9d1623dd648b" providerId="LiveId" clId="{5B5F0741-5EE4-427F-91EE-F153BEFB06AC}" dt="2023-04-02T23:24:42.731" v="15429" actId="22"/>
          <ac:picMkLst>
            <pc:docMk/>
            <pc:sldMk cId="3284105170" sldId="371"/>
            <ac:picMk id="5" creationId="{CD101274-24BD-85E1-34CE-BB8300A67D37}"/>
          </ac:picMkLst>
        </pc:picChg>
      </pc:sldChg>
      <pc:sldChg chg="addSp new del mod">
        <pc:chgData name="IBRAHIM RUPAWALA" userId="16fe9d1623dd648b" providerId="LiveId" clId="{5B5F0741-5EE4-427F-91EE-F153BEFB06AC}" dt="2023-04-04T19:14:19.277" v="16687" actId="2696"/>
        <pc:sldMkLst>
          <pc:docMk/>
          <pc:sldMk cId="4074251520" sldId="372"/>
        </pc:sldMkLst>
        <pc:picChg chg="add">
          <ac:chgData name="IBRAHIM RUPAWALA" userId="16fe9d1623dd648b" providerId="LiveId" clId="{5B5F0741-5EE4-427F-91EE-F153BEFB06AC}" dt="2023-04-02T23:28:08.339" v="15431" actId="22"/>
          <ac:picMkLst>
            <pc:docMk/>
            <pc:sldMk cId="4074251520" sldId="372"/>
            <ac:picMk id="5" creationId="{650A72A9-8160-1B7C-2D14-02C0089F03B5}"/>
          </ac:picMkLst>
        </pc:picChg>
      </pc:sldChg>
      <pc:sldChg chg="addSp new del mod">
        <pc:chgData name="IBRAHIM RUPAWALA" userId="16fe9d1623dd648b" providerId="LiveId" clId="{5B5F0741-5EE4-427F-91EE-F153BEFB06AC}" dt="2023-04-04T19:14:19.277" v="16687" actId="2696"/>
        <pc:sldMkLst>
          <pc:docMk/>
          <pc:sldMk cId="3924211936" sldId="373"/>
        </pc:sldMkLst>
        <pc:picChg chg="add">
          <ac:chgData name="IBRAHIM RUPAWALA" userId="16fe9d1623dd648b" providerId="LiveId" clId="{5B5F0741-5EE4-427F-91EE-F153BEFB06AC}" dt="2023-04-02T23:30:24.356" v="15433" actId="22"/>
          <ac:picMkLst>
            <pc:docMk/>
            <pc:sldMk cId="3924211936" sldId="373"/>
            <ac:picMk id="5" creationId="{E6B88CB6-0C72-CFD6-5683-57951ADD923A}"/>
          </ac:picMkLst>
        </pc:picChg>
      </pc:sldChg>
      <pc:sldChg chg="addSp new del mod">
        <pc:chgData name="IBRAHIM RUPAWALA" userId="16fe9d1623dd648b" providerId="LiveId" clId="{5B5F0741-5EE4-427F-91EE-F153BEFB06AC}" dt="2023-04-04T19:14:19.277" v="16687" actId="2696"/>
        <pc:sldMkLst>
          <pc:docMk/>
          <pc:sldMk cId="2403487775" sldId="374"/>
        </pc:sldMkLst>
        <pc:picChg chg="add">
          <ac:chgData name="IBRAHIM RUPAWALA" userId="16fe9d1623dd648b" providerId="LiveId" clId="{5B5F0741-5EE4-427F-91EE-F153BEFB06AC}" dt="2023-04-02T23:38:23.459" v="15435" actId="22"/>
          <ac:picMkLst>
            <pc:docMk/>
            <pc:sldMk cId="2403487775" sldId="374"/>
            <ac:picMk id="5" creationId="{C22E49FD-558E-F092-3C1B-A26F944F7E51}"/>
          </ac:picMkLst>
        </pc:picChg>
      </pc:sldChg>
      <pc:sldChg chg="addSp delSp new del mod">
        <pc:chgData name="IBRAHIM RUPAWALA" userId="16fe9d1623dd648b" providerId="LiveId" clId="{5B5F0741-5EE4-427F-91EE-F153BEFB06AC}" dt="2023-04-03T19:19:32.451" v="15661" actId="47"/>
        <pc:sldMkLst>
          <pc:docMk/>
          <pc:sldMk cId="1389871240" sldId="375"/>
        </pc:sldMkLst>
        <pc:picChg chg="add del">
          <ac:chgData name="IBRAHIM RUPAWALA" userId="16fe9d1623dd648b" providerId="LiveId" clId="{5B5F0741-5EE4-427F-91EE-F153BEFB06AC}" dt="2023-04-03T19:17:46.327" v="15654" actId="22"/>
          <ac:picMkLst>
            <pc:docMk/>
            <pc:sldMk cId="1389871240" sldId="375"/>
            <ac:picMk id="5" creationId="{B031084F-A461-C407-0698-868302F6687E}"/>
          </ac:picMkLst>
        </pc:picChg>
        <pc:picChg chg="add del">
          <ac:chgData name="IBRAHIM RUPAWALA" userId="16fe9d1623dd648b" providerId="LiveId" clId="{5B5F0741-5EE4-427F-91EE-F153BEFB06AC}" dt="2023-04-03T19:17:54.536" v="15656" actId="22"/>
          <ac:picMkLst>
            <pc:docMk/>
            <pc:sldMk cId="1389871240" sldId="375"/>
            <ac:picMk id="7" creationId="{A6A205D5-84C6-E4A3-5643-23512F6C669A}"/>
          </ac:picMkLst>
        </pc:picChg>
        <pc:picChg chg="add del">
          <ac:chgData name="IBRAHIM RUPAWALA" userId="16fe9d1623dd648b" providerId="LiveId" clId="{5B5F0741-5EE4-427F-91EE-F153BEFB06AC}" dt="2023-04-03T19:18:26.923" v="15658" actId="22"/>
          <ac:picMkLst>
            <pc:docMk/>
            <pc:sldMk cId="1389871240" sldId="375"/>
            <ac:picMk id="9" creationId="{5AAB5D53-7A06-A758-E965-2BD38CA2C62B}"/>
          </ac:picMkLst>
        </pc:picChg>
      </pc:sldChg>
      <pc:sldChg chg="addSp new del mod">
        <pc:chgData name="IBRAHIM RUPAWALA" userId="16fe9d1623dd648b" providerId="LiveId" clId="{5B5F0741-5EE4-427F-91EE-F153BEFB06AC}" dt="2023-04-03T20:57:19.662" v="16546" actId="2696"/>
        <pc:sldMkLst>
          <pc:docMk/>
          <pc:sldMk cId="3591424360" sldId="376"/>
        </pc:sldMkLst>
        <pc:picChg chg="add">
          <ac:chgData name="IBRAHIM RUPAWALA" userId="16fe9d1623dd648b" providerId="LiveId" clId="{5B5F0741-5EE4-427F-91EE-F153BEFB06AC}" dt="2023-04-03T19:19:28.042" v="15660" actId="22"/>
          <ac:picMkLst>
            <pc:docMk/>
            <pc:sldMk cId="3591424360" sldId="376"/>
            <ac:picMk id="5" creationId="{1A692F5B-ACA9-4229-34EE-ACC079F78D9E}"/>
          </ac:picMkLst>
        </pc:picChg>
      </pc:sldChg>
      <pc:sldChg chg="addSp modSp add del mod">
        <pc:chgData name="IBRAHIM RUPAWALA" userId="16fe9d1623dd648b" providerId="LiveId" clId="{5B5F0741-5EE4-427F-91EE-F153BEFB06AC}" dt="2023-04-04T19:14:19.277" v="16687" actId="2696"/>
        <pc:sldMkLst>
          <pc:docMk/>
          <pc:sldMk cId="4065455725" sldId="376"/>
        </pc:sldMkLst>
        <pc:spChg chg="add mod">
          <ac:chgData name="IBRAHIM RUPAWALA" userId="16fe9d1623dd648b" providerId="LiveId" clId="{5B5F0741-5EE4-427F-91EE-F153BEFB06AC}" dt="2023-04-04T02:24:25.017" v="16651" actId="113"/>
          <ac:spMkLst>
            <pc:docMk/>
            <pc:sldMk cId="4065455725" sldId="376"/>
            <ac:spMk id="4" creationId="{12B98CE2-6783-618F-ABD1-B544661F905D}"/>
          </ac:spMkLst>
        </pc:spChg>
        <pc:picChg chg="mod">
          <ac:chgData name="IBRAHIM RUPAWALA" userId="16fe9d1623dd648b" providerId="LiveId" clId="{5B5F0741-5EE4-427F-91EE-F153BEFB06AC}" dt="2023-04-04T02:24:19.106" v="16649" actId="1076"/>
          <ac:picMkLst>
            <pc:docMk/>
            <pc:sldMk cId="4065455725" sldId="376"/>
            <ac:picMk id="5" creationId="{1A692F5B-ACA9-4229-34EE-ACC079F78D9E}"/>
          </ac:picMkLst>
        </pc:picChg>
      </pc:sldChg>
      <pc:sldChg chg="addSp modSp new del mod">
        <pc:chgData name="IBRAHIM RUPAWALA" userId="16fe9d1623dd648b" providerId="LiveId" clId="{5B5F0741-5EE4-427F-91EE-F153BEFB06AC}" dt="2023-04-03T20:57:19.662" v="16546" actId="2696"/>
        <pc:sldMkLst>
          <pc:docMk/>
          <pc:sldMk cId="2075475283" sldId="377"/>
        </pc:sldMkLst>
        <pc:spChg chg="add mod">
          <ac:chgData name="IBRAHIM RUPAWALA" userId="16fe9d1623dd648b" providerId="LiveId" clId="{5B5F0741-5EE4-427F-91EE-F153BEFB06AC}" dt="2023-04-03T20:25:33.887" v="16174" actId="20577"/>
          <ac:spMkLst>
            <pc:docMk/>
            <pc:sldMk cId="2075475283" sldId="377"/>
            <ac:spMk id="6" creationId="{B9F04FF6-52B6-A944-1E2D-F442A95D3D12}"/>
          </ac:spMkLst>
        </pc:spChg>
        <pc:picChg chg="add">
          <ac:chgData name="IBRAHIM RUPAWALA" userId="16fe9d1623dd648b" providerId="LiveId" clId="{5B5F0741-5EE4-427F-91EE-F153BEFB06AC}" dt="2023-04-03T19:21:35.774" v="15663" actId="22"/>
          <ac:picMkLst>
            <pc:docMk/>
            <pc:sldMk cId="2075475283" sldId="377"/>
            <ac:picMk id="5" creationId="{E7A916A0-B369-90DC-D13A-DD663C01F0E6}"/>
          </ac:picMkLst>
        </pc:picChg>
      </pc:sldChg>
      <pc:sldChg chg="add del">
        <pc:chgData name="IBRAHIM RUPAWALA" userId="16fe9d1623dd648b" providerId="LiveId" clId="{5B5F0741-5EE4-427F-91EE-F153BEFB06AC}" dt="2023-04-04T19:14:19.277" v="16687" actId="2696"/>
        <pc:sldMkLst>
          <pc:docMk/>
          <pc:sldMk cId="2137155612" sldId="377"/>
        </pc:sldMkLst>
      </pc:sldChg>
      <pc:sldChg chg="addSp new del mod">
        <pc:chgData name="IBRAHIM RUPAWALA" userId="16fe9d1623dd648b" providerId="LiveId" clId="{5B5F0741-5EE4-427F-91EE-F153BEFB06AC}" dt="2023-04-03T20:57:19.662" v="16546" actId="2696"/>
        <pc:sldMkLst>
          <pc:docMk/>
          <pc:sldMk cId="3197057005" sldId="378"/>
        </pc:sldMkLst>
        <pc:picChg chg="add">
          <ac:chgData name="IBRAHIM RUPAWALA" userId="16fe9d1623dd648b" providerId="LiveId" clId="{5B5F0741-5EE4-427F-91EE-F153BEFB06AC}" dt="2023-04-03T19:23:33.713" v="15665" actId="22"/>
          <ac:picMkLst>
            <pc:docMk/>
            <pc:sldMk cId="3197057005" sldId="378"/>
            <ac:picMk id="5" creationId="{AA57E71C-1618-6C05-46D5-4FB4C5B858BF}"/>
          </ac:picMkLst>
        </pc:picChg>
      </pc:sldChg>
      <pc:sldChg chg="add del">
        <pc:chgData name="IBRAHIM RUPAWALA" userId="16fe9d1623dd648b" providerId="LiveId" clId="{5B5F0741-5EE4-427F-91EE-F153BEFB06AC}" dt="2023-04-04T19:14:19.277" v="16687" actId="2696"/>
        <pc:sldMkLst>
          <pc:docMk/>
          <pc:sldMk cId="3418768893" sldId="378"/>
        </pc:sldMkLst>
      </pc:sldChg>
      <pc:sldChg chg="add del">
        <pc:chgData name="IBRAHIM RUPAWALA" userId="16fe9d1623dd648b" providerId="LiveId" clId="{5B5F0741-5EE4-427F-91EE-F153BEFB06AC}" dt="2023-04-04T19:14:19.277" v="16687" actId="2696"/>
        <pc:sldMkLst>
          <pc:docMk/>
          <pc:sldMk cId="3205459347" sldId="379"/>
        </pc:sldMkLst>
      </pc:sldChg>
      <pc:sldChg chg="addSp modSp new del mod">
        <pc:chgData name="IBRAHIM RUPAWALA" userId="16fe9d1623dd648b" providerId="LiveId" clId="{5B5F0741-5EE4-427F-91EE-F153BEFB06AC}" dt="2023-04-03T20:57:19.662" v="16546" actId="2696"/>
        <pc:sldMkLst>
          <pc:docMk/>
          <pc:sldMk cId="4076297072" sldId="379"/>
        </pc:sldMkLst>
        <pc:spChg chg="add mod">
          <ac:chgData name="IBRAHIM RUPAWALA" userId="16fe9d1623dd648b" providerId="LiveId" clId="{5B5F0741-5EE4-427F-91EE-F153BEFB06AC}" dt="2023-04-03T20:25:55.853" v="16182" actId="1076"/>
          <ac:spMkLst>
            <pc:docMk/>
            <pc:sldMk cId="4076297072" sldId="379"/>
            <ac:spMk id="6" creationId="{797DBA19-AD10-9B80-9909-B158D8D30BA8}"/>
          </ac:spMkLst>
        </pc:spChg>
        <pc:picChg chg="add">
          <ac:chgData name="IBRAHIM RUPAWALA" userId="16fe9d1623dd648b" providerId="LiveId" clId="{5B5F0741-5EE4-427F-91EE-F153BEFB06AC}" dt="2023-04-03T19:26:52.352" v="15667" actId="22"/>
          <ac:picMkLst>
            <pc:docMk/>
            <pc:sldMk cId="4076297072" sldId="379"/>
            <ac:picMk id="5" creationId="{1A5F4658-0512-2E10-9E87-597FC57F9C2E}"/>
          </ac:picMkLst>
        </pc:picChg>
      </pc:sldChg>
      <pc:sldChg chg="addSp modSp new del mod">
        <pc:chgData name="IBRAHIM RUPAWALA" userId="16fe9d1623dd648b" providerId="LiveId" clId="{5B5F0741-5EE4-427F-91EE-F153BEFB06AC}" dt="2023-04-03T20:57:19.662" v="16546" actId="2696"/>
        <pc:sldMkLst>
          <pc:docMk/>
          <pc:sldMk cId="2636665566" sldId="380"/>
        </pc:sldMkLst>
        <pc:spChg chg="add mod">
          <ac:chgData name="IBRAHIM RUPAWALA" userId="16fe9d1623dd648b" providerId="LiveId" clId="{5B5F0741-5EE4-427F-91EE-F153BEFB06AC}" dt="2023-04-03T20:28:12.243" v="16316" actId="20577"/>
          <ac:spMkLst>
            <pc:docMk/>
            <pc:sldMk cId="2636665566" sldId="380"/>
            <ac:spMk id="6" creationId="{1747E6A0-B75E-61DA-E2F7-BF51DCBF166A}"/>
          </ac:spMkLst>
        </pc:spChg>
        <pc:picChg chg="add">
          <ac:chgData name="IBRAHIM RUPAWALA" userId="16fe9d1623dd648b" providerId="LiveId" clId="{5B5F0741-5EE4-427F-91EE-F153BEFB06AC}" dt="2023-04-03T19:29:40.728" v="15669" actId="22"/>
          <ac:picMkLst>
            <pc:docMk/>
            <pc:sldMk cId="2636665566" sldId="380"/>
            <ac:picMk id="5" creationId="{1FA93AFE-8D87-C071-4F7D-D63187F26D14}"/>
          </ac:picMkLst>
        </pc:picChg>
        <pc:picChg chg="add mod">
          <ac:chgData name="IBRAHIM RUPAWALA" userId="16fe9d1623dd648b" providerId="LiveId" clId="{5B5F0741-5EE4-427F-91EE-F153BEFB06AC}" dt="2023-04-03T20:27:28.745" v="16190" actId="1076"/>
          <ac:picMkLst>
            <pc:docMk/>
            <pc:sldMk cId="2636665566" sldId="380"/>
            <ac:picMk id="7" creationId="{0A98DF49-EB19-D6F7-58C1-3445AEDFB1E2}"/>
          </ac:picMkLst>
        </pc:picChg>
      </pc:sldChg>
      <pc:sldChg chg="add del">
        <pc:chgData name="IBRAHIM RUPAWALA" userId="16fe9d1623dd648b" providerId="LiveId" clId="{5B5F0741-5EE4-427F-91EE-F153BEFB06AC}" dt="2023-04-04T19:14:19.277" v="16687" actId="2696"/>
        <pc:sldMkLst>
          <pc:docMk/>
          <pc:sldMk cId="3196096175" sldId="380"/>
        </pc:sldMkLst>
      </pc:sldChg>
      <pc:sldChg chg="add del">
        <pc:chgData name="IBRAHIM RUPAWALA" userId="16fe9d1623dd648b" providerId="LiveId" clId="{5B5F0741-5EE4-427F-91EE-F153BEFB06AC}" dt="2023-04-04T19:14:19.277" v="16687" actId="2696"/>
        <pc:sldMkLst>
          <pc:docMk/>
          <pc:sldMk cId="71426707" sldId="381"/>
        </pc:sldMkLst>
      </pc:sldChg>
      <pc:sldChg chg="addSp modSp new del mod">
        <pc:chgData name="IBRAHIM RUPAWALA" userId="16fe9d1623dd648b" providerId="LiveId" clId="{5B5F0741-5EE4-427F-91EE-F153BEFB06AC}" dt="2023-04-03T20:57:19.662" v="16546" actId="2696"/>
        <pc:sldMkLst>
          <pc:docMk/>
          <pc:sldMk cId="523084893" sldId="381"/>
        </pc:sldMkLst>
        <pc:spChg chg="add mod">
          <ac:chgData name="IBRAHIM RUPAWALA" userId="16fe9d1623dd648b" providerId="LiveId" clId="{5B5F0741-5EE4-427F-91EE-F153BEFB06AC}" dt="2023-04-03T19:52:33.795" v="15988" actId="20577"/>
          <ac:spMkLst>
            <pc:docMk/>
            <pc:sldMk cId="523084893" sldId="381"/>
            <ac:spMk id="6" creationId="{5ADF1CCD-ACA0-4F2B-357A-59C65AEF42C2}"/>
          </ac:spMkLst>
        </pc:spChg>
        <pc:picChg chg="add">
          <ac:chgData name="IBRAHIM RUPAWALA" userId="16fe9d1623dd648b" providerId="LiveId" clId="{5B5F0741-5EE4-427F-91EE-F153BEFB06AC}" dt="2023-04-03T19:38:03.606" v="15671" actId="22"/>
          <ac:picMkLst>
            <pc:docMk/>
            <pc:sldMk cId="523084893" sldId="381"/>
            <ac:picMk id="5" creationId="{35DCD5FF-C5CA-4CEF-4F75-16F26DF88D06}"/>
          </ac:picMkLst>
        </pc:picChg>
      </pc:sldChg>
      <pc:sldChg chg="add del">
        <pc:chgData name="IBRAHIM RUPAWALA" userId="16fe9d1623dd648b" providerId="LiveId" clId="{5B5F0741-5EE4-427F-91EE-F153BEFB06AC}" dt="2023-04-04T19:14:19.277" v="16687" actId="2696"/>
        <pc:sldMkLst>
          <pc:docMk/>
          <pc:sldMk cId="1348469643" sldId="382"/>
        </pc:sldMkLst>
      </pc:sldChg>
      <pc:sldChg chg="addSp new del mod">
        <pc:chgData name="IBRAHIM RUPAWALA" userId="16fe9d1623dd648b" providerId="LiveId" clId="{5B5F0741-5EE4-427F-91EE-F153BEFB06AC}" dt="2023-04-03T20:57:19.662" v="16546" actId="2696"/>
        <pc:sldMkLst>
          <pc:docMk/>
          <pc:sldMk cId="3347981289" sldId="382"/>
        </pc:sldMkLst>
        <pc:picChg chg="add">
          <ac:chgData name="IBRAHIM RUPAWALA" userId="16fe9d1623dd648b" providerId="LiveId" clId="{5B5F0741-5EE4-427F-91EE-F153BEFB06AC}" dt="2023-04-03T20:20:25.905" v="15990" actId="22"/>
          <ac:picMkLst>
            <pc:docMk/>
            <pc:sldMk cId="3347981289" sldId="382"/>
            <ac:picMk id="5" creationId="{F35DB512-3E15-2DA0-9384-3E31D33E73A9}"/>
          </ac:picMkLst>
        </pc:picChg>
      </pc:sldChg>
      <pc:sldChg chg="addSp new del mod">
        <pc:chgData name="IBRAHIM RUPAWALA" userId="16fe9d1623dd648b" providerId="LiveId" clId="{5B5F0741-5EE4-427F-91EE-F153BEFB06AC}" dt="2023-04-03T20:57:19.662" v="16546" actId="2696"/>
        <pc:sldMkLst>
          <pc:docMk/>
          <pc:sldMk cId="592128289" sldId="383"/>
        </pc:sldMkLst>
        <pc:picChg chg="add">
          <ac:chgData name="IBRAHIM RUPAWALA" userId="16fe9d1623dd648b" providerId="LiveId" clId="{5B5F0741-5EE4-427F-91EE-F153BEFB06AC}" dt="2023-04-03T20:20:44.699" v="15992" actId="22"/>
          <ac:picMkLst>
            <pc:docMk/>
            <pc:sldMk cId="592128289" sldId="383"/>
            <ac:picMk id="5" creationId="{63A568A9-0819-C431-4410-2D063AA00CBF}"/>
          </ac:picMkLst>
        </pc:picChg>
      </pc:sldChg>
      <pc:sldChg chg="add del">
        <pc:chgData name="IBRAHIM RUPAWALA" userId="16fe9d1623dd648b" providerId="LiveId" clId="{5B5F0741-5EE4-427F-91EE-F153BEFB06AC}" dt="2023-04-04T19:14:19.277" v="16687" actId="2696"/>
        <pc:sldMkLst>
          <pc:docMk/>
          <pc:sldMk cId="617300519" sldId="383"/>
        </pc:sldMkLst>
      </pc:sldChg>
      <pc:sldChg chg="addSp modSp new del mod">
        <pc:chgData name="IBRAHIM RUPAWALA" userId="16fe9d1623dd648b" providerId="LiveId" clId="{5B5F0741-5EE4-427F-91EE-F153BEFB06AC}" dt="2023-04-03T20:57:19.662" v="16546" actId="2696"/>
        <pc:sldMkLst>
          <pc:docMk/>
          <pc:sldMk cId="2337627481" sldId="384"/>
        </pc:sldMkLst>
        <pc:spChg chg="add mod">
          <ac:chgData name="IBRAHIM RUPAWALA" userId="16fe9d1623dd648b" providerId="LiveId" clId="{5B5F0741-5EE4-427F-91EE-F153BEFB06AC}" dt="2023-04-03T20:28:28.576" v="16319" actId="1076"/>
          <ac:spMkLst>
            <pc:docMk/>
            <pc:sldMk cId="2337627481" sldId="384"/>
            <ac:spMk id="6" creationId="{6DB96949-D3CA-F486-183E-DF32CC712CD7}"/>
          </ac:spMkLst>
        </pc:spChg>
        <pc:picChg chg="add mod">
          <ac:chgData name="IBRAHIM RUPAWALA" userId="16fe9d1623dd648b" providerId="LiveId" clId="{5B5F0741-5EE4-427F-91EE-F153BEFB06AC}" dt="2023-04-03T20:28:25.846" v="16318" actId="1076"/>
          <ac:picMkLst>
            <pc:docMk/>
            <pc:sldMk cId="2337627481" sldId="384"/>
            <ac:picMk id="5" creationId="{ADE42CCD-2916-A0B8-E7E7-396120323F6D}"/>
          </ac:picMkLst>
        </pc:picChg>
      </pc:sldChg>
      <pc:sldChg chg="add del">
        <pc:chgData name="IBRAHIM RUPAWALA" userId="16fe9d1623dd648b" providerId="LiveId" clId="{5B5F0741-5EE4-427F-91EE-F153BEFB06AC}" dt="2023-04-04T19:14:19.277" v="16687" actId="2696"/>
        <pc:sldMkLst>
          <pc:docMk/>
          <pc:sldMk cId="3193209942" sldId="384"/>
        </pc:sldMkLst>
      </pc:sldChg>
      <pc:sldChg chg="addSp modSp new del mod">
        <pc:chgData name="IBRAHIM RUPAWALA" userId="16fe9d1623dd648b" providerId="LiveId" clId="{5B5F0741-5EE4-427F-91EE-F153BEFB06AC}" dt="2023-04-03T20:57:19.662" v="16546" actId="2696"/>
        <pc:sldMkLst>
          <pc:docMk/>
          <pc:sldMk cId="2340715229" sldId="385"/>
        </pc:sldMkLst>
        <pc:spChg chg="add mod">
          <ac:chgData name="IBRAHIM RUPAWALA" userId="16fe9d1623dd648b" providerId="LiveId" clId="{5B5F0741-5EE4-427F-91EE-F153BEFB06AC}" dt="2023-04-03T20:30:33.787" v="16326" actId="20577"/>
          <ac:spMkLst>
            <pc:docMk/>
            <pc:sldMk cId="2340715229" sldId="385"/>
            <ac:spMk id="6" creationId="{BE6ACF40-14A6-ADBF-EC55-F4A5221BE4A7}"/>
          </ac:spMkLst>
        </pc:spChg>
        <pc:picChg chg="add">
          <ac:chgData name="IBRAHIM RUPAWALA" userId="16fe9d1623dd648b" providerId="LiveId" clId="{5B5F0741-5EE4-427F-91EE-F153BEFB06AC}" dt="2023-04-03T20:22:51.384" v="15996" actId="22"/>
          <ac:picMkLst>
            <pc:docMk/>
            <pc:sldMk cId="2340715229" sldId="385"/>
            <ac:picMk id="5" creationId="{71CBE19C-F538-AF0E-8671-3401408A86E5}"/>
          </ac:picMkLst>
        </pc:picChg>
      </pc:sldChg>
      <pc:sldChg chg="add del">
        <pc:chgData name="IBRAHIM RUPAWALA" userId="16fe9d1623dd648b" providerId="LiveId" clId="{5B5F0741-5EE4-427F-91EE-F153BEFB06AC}" dt="2023-04-04T19:14:19.277" v="16687" actId="2696"/>
        <pc:sldMkLst>
          <pc:docMk/>
          <pc:sldMk cId="3683669655" sldId="385"/>
        </pc:sldMkLst>
      </pc:sldChg>
      <pc:sldChg chg="add del">
        <pc:chgData name="IBRAHIM RUPAWALA" userId="16fe9d1623dd648b" providerId="LiveId" clId="{5B5F0741-5EE4-427F-91EE-F153BEFB06AC}" dt="2023-04-04T19:14:19.277" v="16687" actId="2696"/>
        <pc:sldMkLst>
          <pc:docMk/>
          <pc:sldMk cId="1635799168" sldId="386"/>
        </pc:sldMkLst>
      </pc:sldChg>
      <pc:sldChg chg="addSp modSp new del mod">
        <pc:chgData name="IBRAHIM RUPAWALA" userId="16fe9d1623dd648b" providerId="LiveId" clId="{5B5F0741-5EE4-427F-91EE-F153BEFB06AC}" dt="2023-04-03T20:57:19.662" v="16546" actId="2696"/>
        <pc:sldMkLst>
          <pc:docMk/>
          <pc:sldMk cId="3216081349" sldId="386"/>
        </pc:sldMkLst>
        <pc:spChg chg="add mod">
          <ac:chgData name="IBRAHIM RUPAWALA" userId="16fe9d1623dd648b" providerId="LiveId" clId="{5B5F0741-5EE4-427F-91EE-F153BEFB06AC}" dt="2023-04-03T20:30:56.195" v="16384" actId="20577"/>
          <ac:spMkLst>
            <pc:docMk/>
            <pc:sldMk cId="3216081349" sldId="386"/>
            <ac:spMk id="6" creationId="{3E7FA848-E4C8-8DA4-6FB1-2B12C6A92C8E}"/>
          </ac:spMkLst>
        </pc:spChg>
        <pc:picChg chg="add">
          <ac:chgData name="IBRAHIM RUPAWALA" userId="16fe9d1623dd648b" providerId="LiveId" clId="{5B5F0741-5EE4-427F-91EE-F153BEFB06AC}" dt="2023-04-03T20:30:02.889" v="16321" actId="22"/>
          <ac:picMkLst>
            <pc:docMk/>
            <pc:sldMk cId="3216081349" sldId="386"/>
            <ac:picMk id="5" creationId="{1329B480-BC47-FB54-8442-1F4640B7A70D}"/>
          </ac:picMkLst>
        </pc:picChg>
      </pc:sldChg>
      <pc:sldChg chg="addSp modSp new del mod">
        <pc:chgData name="IBRAHIM RUPAWALA" userId="16fe9d1623dd648b" providerId="LiveId" clId="{5B5F0741-5EE4-427F-91EE-F153BEFB06AC}" dt="2023-04-03T20:57:19.662" v="16546" actId="2696"/>
        <pc:sldMkLst>
          <pc:docMk/>
          <pc:sldMk cId="3838871642" sldId="387"/>
        </pc:sldMkLst>
        <pc:spChg chg="add mod">
          <ac:chgData name="IBRAHIM RUPAWALA" userId="16fe9d1623dd648b" providerId="LiveId" clId="{5B5F0741-5EE4-427F-91EE-F153BEFB06AC}" dt="2023-04-03T20:33:29.324" v="16539" actId="20577"/>
          <ac:spMkLst>
            <pc:docMk/>
            <pc:sldMk cId="3838871642" sldId="387"/>
            <ac:spMk id="6" creationId="{BBEBCEB2-356A-636B-00A1-02BDCAA71203}"/>
          </ac:spMkLst>
        </pc:spChg>
        <pc:picChg chg="add">
          <ac:chgData name="IBRAHIM RUPAWALA" userId="16fe9d1623dd648b" providerId="LiveId" clId="{5B5F0741-5EE4-427F-91EE-F153BEFB06AC}" dt="2023-04-03T20:32:19.551" v="16386" actId="22"/>
          <ac:picMkLst>
            <pc:docMk/>
            <pc:sldMk cId="3838871642" sldId="387"/>
            <ac:picMk id="5" creationId="{D5AEB067-91C5-1C19-68D8-B2EDE7622190}"/>
          </ac:picMkLst>
        </pc:picChg>
      </pc:sldChg>
      <pc:sldChg chg="add del">
        <pc:chgData name="IBRAHIM RUPAWALA" userId="16fe9d1623dd648b" providerId="LiveId" clId="{5B5F0741-5EE4-427F-91EE-F153BEFB06AC}" dt="2023-04-04T19:14:19.277" v="16687" actId="2696"/>
        <pc:sldMkLst>
          <pc:docMk/>
          <pc:sldMk cId="3968393380" sldId="387"/>
        </pc:sldMkLst>
      </pc:sldChg>
      <pc:sldChg chg="addSp new del mod">
        <pc:chgData name="IBRAHIM RUPAWALA" userId="16fe9d1623dd648b" providerId="LiveId" clId="{5B5F0741-5EE4-427F-91EE-F153BEFB06AC}" dt="2023-04-03T20:57:19.662" v="16546" actId="2696"/>
        <pc:sldMkLst>
          <pc:docMk/>
          <pc:sldMk cId="1489536035" sldId="388"/>
        </pc:sldMkLst>
        <pc:picChg chg="add">
          <ac:chgData name="IBRAHIM RUPAWALA" userId="16fe9d1623dd648b" providerId="LiveId" clId="{5B5F0741-5EE4-427F-91EE-F153BEFB06AC}" dt="2023-04-03T20:45:25.355" v="16541" actId="22"/>
          <ac:picMkLst>
            <pc:docMk/>
            <pc:sldMk cId="1489536035" sldId="388"/>
            <ac:picMk id="5" creationId="{84B91961-ED02-24EF-A7EE-6CCCF37EDB60}"/>
          </ac:picMkLst>
        </pc:picChg>
      </pc:sldChg>
      <pc:sldChg chg="add del">
        <pc:chgData name="IBRAHIM RUPAWALA" userId="16fe9d1623dd648b" providerId="LiveId" clId="{5B5F0741-5EE4-427F-91EE-F153BEFB06AC}" dt="2023-04-04T19:14:19.277" v="16687" actId="2696"/>
        <pc:sldMkLst>
          <pc:docMk/>
          <pc:sldMk cId="1964773626" sldId="388"/>
        </pc:sldMkLst>
      </pc:sldChg>
      <pc:sldChg chg="addSp new del mod">
        <pc:chgData name="IBRAHIM RUPAWALA" userId="16fe9d1623dd648b" providerId="LiveId" clId="{5B5F0741-5EE4-427F-91EE-F153BEFB06AC}" dt="2023-04-03T20:57:19.662" v="16546" actId="2696"/>
        <pc:sldMkLst>
          <pc:docMk/>
          <pc:sldMk cId="1361591893" sldId="389"/>
        </pc:sldMkLst>
        <pc:picChg chg="add">
          <ac:chgData name="IBRAHIM RUPAWALA" userId="16fe9d1623dd648b" providerId="LiveId" clId="{5B5F0741-5EE4-427F-91EE-F153BEFB06AC}" dt="2023-04-03T20:47:44.957" v="16543" actId="22"/>
          <ac:picMkLst>
            <pc:docMk/>
            <pc:sldMk cId="1361591893" sldId="389"/>
            <ac:picMk id="5" creationId="{AE8DA6FF-FAE3-4440-9F83-EDE6F0F3D2D3}"/>
          </ac:picMkLst>
        </pc:picChg>
      </pc:sldChg>
      <pc:sldChg chg="add del">
        <pc:chgData name="IBRAHIM RUPAWALA" userId="16fe9d1623dd648b" providerId="LiveId" clId="{5B5F0741-5EE4-427F-91EE-F153BEFB06AC}" dt="2023-04-04T19:14:19.277" v="16687" actId="2696"/>
        <pc:sldMkLst>
          <pc:docMk/>
          <pc:sldMk cId="2793595930" sldId="389"/>
        </pc:sldMkLst>
      </pc:sldChg>
      <pc:sldChg chg="add del">
        <pc:chgData name="IBRAHIM RUPAWALA" userId="16fe9d1623dd648b" providerId="LiveId" clId="{5B5F0741-5EE4-427F-91EE-F153BEFB06AC}" dt="2023-04-04T19:14:19.277" v="16687" actId="2696"/>
        <pc:sldMkLst>
          <pc:docMk/>
          <pc:sldMk cId="746758347" sldId="390"/>
        </pc:sldMkLst>
      </pc:sldChg>
      <pc:sldChg chg="addSp new del mod">
        <pc:chgData name="IBRAHIM RUPAWALA" userId="16fe9d1623dd648b" providerId="LiveId" clId="{5B5F0741-5EE4-427F-91EE-F153BEFB06AC}" dt="2023-04-03T20:57:19.662" v="16546" actId="2696"/>
        <pc:sldMkLst>
          <pc:docMk/>
          <pc:sldMk cId="2168483172" sldId="390"/>
        </pc:sldMkLst>
        <pc:picChg chg="add">
          <ac:chgData name="IBRAHIM RUPAWALA" userId="16fe9d1623dd648b" providerId="LiveId" clId="{5B5F0741-5EE4-427F-91EE-F153BEFB06AC}" dt="2023-04-03T20:53:09.983" v="16545" actId="22"/>
          <ac:picMkLst>
            <pc:docMk/>
            <pc:sldMk cId="2168483172" sldId="390"/>
            <ac:picMk id="5" creationId="{2EFC1F2A-DDA8-26F8-8FA5-507EBC3FA5D2}"/>
          </ac:picMkLst>
        </pc:picChg>
      </pc:sldChg>
      <pc:sldChg chg="addSp delSp modSp new del mod">
        <pc:chgData name="IBRAHIM RUPAWALA" userId="16fe9d1623dd648b" providerId="LiveId" clId="{5B5F0741-5EE4-427F-91EE-F153BEFB06AC}" dt="2023-04-04T19:14:19.277" v="16687" actId="2696"/>
        <pc:sldMkLst>
          <pc:docMk/>
          <pc:sldMk cId="96371852" sldId="391"/>
        </pc:sldMkLst>
        <pc:spChg chg="mod">
          <ac:chgData name="IBRAHIM RUPAWALA" userId="16fe9d1623dd648b" providerId="LiveId" clId="{5B5F0741-5EE4-427F-91EE-F153BEFB06AC}" dt="2023-04-04T05:07:09.475" v="16686" actId="113"/>
          <ac:spMkLst>
            <pc:docMk/>
            <pc:sldMk cId="96371852" sldId="391"/>
            <ac:spMk id="2" creationId="{D98F6364-10FD-8978-655F-270AAD1DC605}"/>
          </ac:spMkLst>
        </pc:spChg>
        <pc:picChg chg="add del">
          <ac:chgData name="IBRAHIM RUPAWALA" userId="16fe9d1623dd648b" providerId="LiveId" clId="{5B5F0741-5EE4-427F-91EE-F153BEFB06AC}" dt="2023-04-04T05:06:23.349" v="16654" actId="22"/>
          <ac:picMkLst>
            <pc:docMk/>
            <pc:sldMk cId="96371852" sldId="391"/>
            <ac:picMk id="5" creationId="{0C5E23B8-C22F-CEF3-E623-7543CFACC3C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BD3E-8EE7-EB1F-131B-3A81C808A4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083049-0D85-795A-B219-3180FB1DF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FC1899-7B12-69B6-07EA-6350B2063C0A}"/>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2D6F04D0-B795-837A-425C-C607588B8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8483-36C2-57D6-8F3B-B384F7824944}"/>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2960655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85BF-84A8-6515-A475-3E060CDCF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2E3D31-882B-806F-5193-E7FAEA7C2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2B40C-6E52-143D-AA27-7A4DE7199382}"/>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5079BFB6-D99E-47A2-4420-382886196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DFC52-C97A-76C2-5A5C-3F0042130A0A}"/>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375339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F577D0-7924-B531-EC8C-AE0162EE8D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8B3B9-8A68-FA5F-810F-A6629EE2AA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16DEE-CC6A-91A9-C151-E0A7E6230861}"/>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0AD1AC75-AB32-CFBE-FCD7-C8CD0E48E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441B2-CE49-8E79-E2CB-0C44AA48CC8C}"/>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176747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055C-5A77-5DDA-506F-2734ACBD1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D7B7D-FE4C-34C6-6613-B583DAC527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0E2457-B2C7-7006-BA73-E52125462F9E}"/>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DBFAAB71-4A76-D4AE-87B8-B5B719D9D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193E-56E6-DBE5-947A-612B1C4C7C30}"/>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254098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D397-FCDC-F334-8269-613C12CA7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E089F-1E3E-2B68-5E1C-2DD370F56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83BAE1-18A2-88EC-1D3D-C581DFFEAE80}"/>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BAAD1431-C77F-318D-38B0-4BEDF3840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84041-57E8-7922-C173-827EC3033EFE}"/>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49864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BF9-041C-FD38-BBFC-67E945D48F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A249C9-93FD-F5F1-D008-2C28E7A4E3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06010E-3798-1D0D-E422-F7BA9C9B87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EF999-7F2E-6C39-1F85-4A86E2CB1938}"/>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6" name="Footer Placeholder 5">
            <a:extLst>
              <a:ext uri="{FF2B5EF4-FFF2-40B4-BE49-F238E27FC236}">
                <a16:creationId xmlns:a16="http://schemas.microsoft.com/office/drawing/2014/main" id="{6378A74F-126B-4FB2-3A29-DE78A5FCD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2E951D-44B3-B7D8-6F7E-952C9B474329}"/>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86182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A804-8176-A27A-C7B6-A846BE1AF7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BB7DC-2EDB-3F0E-33CB-0BA914B8EC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0D660-1C95-6E24-2CD8-5B42BBD0A9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4CB5E9-4772-F21C-EAC6-DF78BDB270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1FD46E-6522-D070-F356-C8386F2F8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E8152-9B50-A90D-F76E-AA5EF85751F0}"/>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8" name="Footer Placeholder 7">
            <a:extLst>
              <a:ext uri="{FF2B5EF4-FFF2-40B4-BE49-F238E27FC236}">
                <a16:creationId xmlns:a16="http://schemas.microsoft.com/office/drawing/2014/main" id="{29CF899F-D03B-C656-18D8-14EED8C28D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90C26A-8AA5-7154-BDE1-D0A71EE1BFE9}"/>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16618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994E-B9F9-E57B-E06B-8F66BF2E4D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1EB4F0-D849-F935-964F-DF7B76D75356}"/>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4" name="Footer Placeholder 3">
            <a:extLst>
              <a:ext uri="{FF2B5EF4-FFF2-40B4-BE49-F238E27FC236}">
                <a16:creationId xmlns:a16="http://schemas.microsoft.com/office/drawing/2014/main" id="{19B2E9CC-0AD9-3B8C-4178-45AEA1D679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658C90-002E-407E-8C8E-533D24328F27}"/>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408710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C10688-FE20-B3EC-5137-DBC7598FF030}"/>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3" name="Footer Placeholder 2">
            <a:extLst>
              <a:ext uri="{FF2B5EF4-FFF2-40B4-BE49-F238E27FC236}">
                <a16:creationId xmlns:a16="http://schemas.microsoft.com/office/drawing/2014/main" id="{4FB98225-FC61-CE0D-2650-AC3DF0F888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7D8C7-A8C5-4F0C-4AAF-CFA59EABF52A}"/>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42521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60C3-7D4C-3D49-3FE1-3AE66567A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668891-8FDA-32CF-86B7-F56C65EE4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74966-352B-22FE-9ABC-0C1E40338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4C9DD-EA1D-8747-0E41-EE23338B64B2}"/>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6" name="Footer Placeholder 5">
            <a:extLst>
              <a:ext uri="{FF2B5EF4-FFF2-40B4-BE49-F238E27FC236}">
                <a16:creationId xmlns:a16="http://schemas.microsoft.com/office/drawing/2014/main" id="{463604C0-FC0B-138D-7F47-A8E01EB1C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F54753-74EA-8152-2486-EECAD5482CF1}"/>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328693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A4FC-F299-8494-AF7A-6F2C52E224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5000DE-D89E-F0BF-6894-8215868C5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44CF70-C9BE-8EC7-4E37-8E1D9C343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7A272-ECB3-3905-F7AE-1BECAE48EEFA}"/>
              </a:ext>
            </a:extLst>
          </p:cNvPr>
          <p:cNvSpPr>
            <a:spLocks noGrp="1"/>
          </p:cNvSpPr>
          <p:nvPr>
            <p:ph type="dt" sz="half" idx="10"/>
          </p:nvPr>
        </p:nvSpPr>
        <p:spPr/>
        <p:txBody>
          <a:bodyPr/>
          <a:lstStyle/>
          <a:p>
            <a:fld id="{D3956758-F5CA-45B3-800A-652997FE39B5}" type="datetimeFigureOut">
              <a:rPr lang="en-US" smtClean="0"/>
              <a:t>4/4/2023</a:t>
            </a:fld>
            <a:endParaRPr lang="en-US"/>
          </a:p>
        </p:txBody>
      </p:sp>
      <p:sp>
        <p:nvSpPr>
          <p:cNvPr id="6" name="Footer Placeholder 5">
            <a:extLst>
              <a:ext uri="{FF2B5EF4-FFF2-40B4-BE49-F238E27FC236}">
                <a16:creationId xmlns:a16="http://schemas.microsoft.com/office/drawing/2014/main" id="{6F4EFD31-937F-F785-35E4-31D0DF675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61BB2-15EF-F865-7200-2C98C09A9F6C}"/>
              </a:ext>
            </a:extLst>
          </p:cNvPr>
          <p:cNvSpPr>
            <a:spLocks noGrp="1"/>
          </p:cNvSpPr>
          <p:nvPr>
            <p:ph type="sldNum" sz="quarter" idx="12"/>
          </p:nvPr>
        </p:nvSpPr>
        <p:spPr/>
        <p:txBody>
          <a:bodyPr/>
          <a:lstStyle/>
          <a:p>
            <a:fld id="{7525F16F-44BD-4BD6-BDE3-19FD287FB2B0}" type="slidenum">
              <a:rPr lang="en-US" smtClean="0"/>
              <a:t>‹#›</a:t>
            </a:fld>
            <a:endParaRPr lang="en-US"/>
          </a:p>
        </p:txBody>
      </p:sp>
    </p:spTree>
    <p:extLst>
      <p:ext uri="{BB962C8B-B14F-4D97-AF65-F5344CB8AC3E}">
        <p14:creationId xmlns:p14="http://schemas.microsoft.com/office/powerpoint/2010/main" val="223618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57F91-C9AC-CBD5-EF02-BE3C356CDD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5D77A9-2B1B-3948-6677-216CC213C5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DE23E-4CD9-4A55-6DDA-70FE0187E6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56758-F5CA-45B3-800A-652997FE39B5}" type="datetimeFigureOut">
              <a:rPr lang="en-US" smtClean="0"/>
              <a:t>4/4/2023</a:t>
            </a:fld>
            <a:endParaRPr lang="en-US"/>
          </a:p>
        </p:txBody>
      </p:sp>
      <p:sp>
        <p:nvSpPr>
          <p:cNvPr id="5" name="Footer Placeholder 4">
            <a:extLst>
              <a:ext uri="{FF2B5EF4-FFF2-40B4-BE49-F238E27FC236}">
                <a16:creationId xmlns:a16="http://schemas.microsoft.com/office/drawing/2014/main" id="{7AC462A0-7E2A-2298-1B47-22BB4401B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8BAA3-F2B3-F185-D6CA-B93D05DCB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F16F-44BD-4BD6-BDE3-19FD287FB2B0}" type="slidenum">
              <a:rPr lang="en-US" smtClean="0"/>
              <a:t>‹#›</a:t>
            </a:fld>
            <a:endParaRPr lang="en-US"/>
          </a:p>
        </p:txBody>
      </p:sp>
    </p:spTree>
    <p:extLst>
      <p:ext uri="{BB962C8B-B14F-4D97-AF65-F5344CB8AC3E}">
        <p14:creationId xmlns:p14="http://schemas.microsoft.com/office/powerpoint/2010/main" val="955463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YxGvrurqSO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DDA305-D6BF-F2BA-D6B2-40571FFC58B8}"/>
              </a:ext>
            </a:extLst>
          </p:cNvPr>
          <p:cNvPicPr>
            <a:picLocks noChangeAspect="1"/>
          </p:cNvPicPr>
          <p:nvPr/>
        </p:nvPicPr>
        <p:blipFill>
          <a:blip r:embed="rId2"/>
          <a:stretch>
            <a:fillRect/>
          </a:stretch>
        </p:blipFill>
        <p:spPr>
          <a:xfrm>
            <a:off x="1456677" y="356759"/>
            <a:ext cx="9278645" cy="6144482"/>
          </a:xfrm>
          <a:prstGeom prst="rect">
            <a:avLst/>
          </a:prstGeom>
        </p:spPr>
      </p:pic>
    </p:spTree>
    <p:extLst>
      <p:ext uri="{BB962C8B-B14F-4D97-AF65-F5344CB8AC3E}">
        <p14:creationId xmlns:p14="http://schemas.microsoft.com/office/powerpoint/2010/main" val="173176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0629-2313-075F-4BF3-BC29C8CA799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6057672-3ADD-5B0E-2E7B-FB8D766EF312}"/>
              </a:ext>
            </a:extLst>
          </p:cNvPr>
          <p:cNvPicPr>
            <a:picLocks noGrp="1" noChangeAspect="1"/>
          </p:cNvPicPr>
          <p:nvPr>
            <p:ph idx="1"/>
          </p:nvPr>
        </p:nvPicPr>
        <p:blipFill>
          <a:blip r:embed="rId2"/>
          <a:stretch>
            <a:fillRect/>
          </a:stretch>
        </p:blipFill>
        <p:spPr>
          <a:xfrm>
            <a:off x="2975998" y="1825625"/>
            <a:ext cx="6240004" cy="4351338"/>
          </a:xfrm>
        </p:spPr>
      </p:pic>
    </p:spTree>
    <p:extLst>
      <p:ext uri="{BB962C8B-B14F-4D97-AF65-F5344CB8AC3E}">
        <p14:creationId xmlns:p14="http://schemas.microsoft.com/office/powerpoint/2010/main" val="23193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FD01-501B-2FF5-EE51-F9A72BF03054}"/>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8A3689B0-C789-8597-482A-4CC97D2A1472}"/>
              </a:ext>
            </a:extLst>
          </p:cNvPr>
          <p:cNvPicPr>
            <a:picLocks noGrp="1" noChangeAspect="1"/>
          </p:cNvPicPr>
          <p:nvPr>
            <p:ph idx="1"/>
          </p:nvPr>
        </p:nvPicPr>
        <p:blipFill>
          <a:blip r:embed="rId2"/>
          <a:stretch>
            <a:fillRect/>
          </a:stretch>
        </p:blipFill>
        <p:spPr>
          <a:xfrm>
            <a:off x="3752581" y="1825625"/>
            <a:ext cx="4686838" cy="4351338"/>
          </a:xfrm>
        </p:spPr>
      </p:pic>
    </p:spTree>
    <p:extLst>
      <p:ext uri="{BB962C8B-B14F-4D97-AF65-F5344CB8AC3E}">
        <p14:creationId xmlns:p14="http://schemas.microsoft.com/office/powerpoint/2010/main" val="313547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E6C67E7-FBD6-9AA2-C18D-159DBF524839}"/>
              </a:ext>
            </a:extLst>
          </p:cNvPr>
          <p:cNvPicPr>
            <a:picLocks noGrp="1" noChangeAspect="1"/>
          </p:cNvPicPr>
          <p:nvPr>
            <p:ph idx="1"/>
          </p:nvPr>
        </p:nvPicPr>
        <p:blipFill>
          <a:blip r:embed="rId2"/>
          <a:stretch>
            <a:fillRect/>
          </a:stretch>
        </p:blipFill>
        <p:spPr>
          <a:xfrm>
            <a:off x="595083" y="55660"/>
            <a:ext cx="8909978" cy="5144494"/>
          </a:xfrm>
        </p:spPr>
      </p:pic>
      <p:pic>
        <p:nvPicPr>
          <p:cNvPr id="11" name="Picture 10">
            <a:extLst>
              <a:ext uri="{FF2B5EF4-FFF2-40B4-BE49-F238E27FC236}">
                <a16:creationId xmlns:a16="http://schemas.microsoft.com/office/drawing/2014/main" id="{6A4A858C-A354-F897-B3F0-BA34AF6670A4}"/>
              </a:ext>
            </a:extLst>
          </p:cNvPr>
          <p:cNvPicPr>
            <a:picLocks noChangeAspect="1"/>
          </p:cNvPicPr>
          <p:nvPr/>
        </p:nvPicPr>
        <p:blipFill>
          <a:blip r:embed="rId3"/>
          <a:stretch>
            <a:fillRect/>
          </a:stretch>
        </p:blipFill>
        <p:spPr>
          <a:xfrm>
            <a:off x="595083" y="4659909"/>
            <a:ext cx="8909978" cy="2130322"/>
          </a:xfrm>
          <a:prstGeom prst="rect">
            <a:avLst/>
          </a:prstGeom>
        </p:spPr>
      </p:pic>
    </p:spTree>
    <p:extLst>
      <p:ext uri="{BB962C8B-B14F-4D97-AF65-F5344CB8AC3E}">
        <p14:creationId xmlns:p14="http://schemas.microsoft.com/office/powerpoint/2010/main" val="323301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C767-BDDE-12A6-2A13-E2E82DDA95D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E59220D6-D6E7-EBDF-14D0-30A0B1A3BB71}"/>
              </a:ext>
            </a:extLst>
          </p:cNvPr>
          <p:cNvPicPr>
            <a:picLocks noGrp="1" noChangeAspect="1"/>
          </p:cNvPicPr>
          <p:nvPr>
            <p:ph idx="1"/>
          </p:nvPr>
        </p:nvPicPr>
        <p:blipFill>
          <a:blip r:embed="rId2"/>
          <a:stretch>
            <a:fillRect/>
          </a:stretch>
        </p:blipFill>
        <p:spPr>
          <a:xfrm>
            <a:off x="1213764" y="497357"/>
            <a:ext cx="9570600" cy="5863286"/>
          </a:xfrm>
        </p:spPr>
      </p:pic>
    </p:spTree>
    <p:extLst>
      <p:ext uri="{BB962C8B-B14F-4D97-AF65-F5344CB8AC3E}">
        <p14:creationId xmlns:p14="http://schemas.microsoft.com/office/powerpoint/2010/main" val="301192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DEFC6A-3A2B-EA05-D7D1-153DCFD5B473}"/>
              </a:ext>
            </a:extLst>
          </p:cNvPr>
          <p:cNvPicPr>
            <a:picLocks noChangeAspect="1"/>
          </p:cNvPicPr>
          <p:nvPr/>
        </p:nvPicPr>
        <p:blipFill>
          <a:blip r:embed="rId2"/>
          <a:stretch>
            <a:fillRect/>
          </a:stretch>
        </p:blipFill>
        <p:spPr>
          <a:xfrm>
            <a:off x="2539112" y="0"/>
            <a:ext cx="7113776" cy="6858000"/>
          </a:xfrm>
          <a:prstGeom prst="rect">
            <a:avLst/>
          </a:prstGeom>
        </p:spPr>
      </p:pic>
    </p:spTree>
    <p:extLst>
      <p:ext uri="{BB962C8B-B14F-4D97-AF65-F5344CB8AC3E}">
        <p14:creationId xmlns:p14="http://schemas.microsoft.com/office/powerpoint/2010/main" val="318246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77601-20F6-C658-D238-50353F267E60}"/>
              </a:ext>
            </a:extLst>
          </p:cNvPr>
          <p:cNvPicPr>
            <a:picLocks noChangeAspect="1"/>
          </p:cNvPicPr>
          <p:nvPr/>
        </p:nvPicPr>
        <p:blipFill>
          <a:blip r:embed="rId2"/>
          <a:stretch>
            <a:fillRect/>
          </a:stretch>
        </p:blipFill>
        <p:spPr>
          <a:xfrm>
            <a:off x="323507" y="213357"/>
            <a:ext cx="6069341" cy="6247077"/>
          </a:xfrm>
          <a:prstGeom prst="rect">
            <a:avLst/>
          </a:prstGeom>
        </p:spPr>
      </p:pic>
      <p:sp>
        <p:nvSpPr>
          <p:cNvPr id="8" name="TextBox 7">
            <a:extLst>
              <a:ext uri="{FF2B5EF4-FFF2-40B4-BE49-F238E27FC236}">
                <a16:creationId xmlns:a16="http://schemas.microsoft.com/office/drawing/2014/main" id="{69F481C3-D8EA-60FB-9139-723A60DF47B8}"/>
              </a:ext>
            </a:extLst>
          </p:cNvPr>
          <p:cNvSpPr txBox="1"/>
          <p:nvPr/>
        </p:nvSpPr>
        <p:spPr>
          <a:xfrm>
            <a:off x="7354956" y="818983"/>
            <a:ext cx="3935895" cy="646331"/>
          </a:xfrm>
          <a:prstGeom prst="rect">
            <a:avLst/>
          </a:prstGeom>
          <a:noFill/>
        </p:spPr>
        <p:txBody>
          <a:bodyPr wrap="square" rtlCol="0">
            <a:spAutoFit/>
          </a:bodyPr>
          <a:lstStyle/>
          <a:p>
            <a:r>
              <a:rPr lang="en-US" b="1" dirty="0">
                <a:solidFill>
                  <a:srgbClr val="FF0000"/>
                </a:solidFill>
              </a:rPr>
              <a:t>This is very important. See how to represent any base number to decimal</a:t>
            </a:r>
          </a:p>
        </p:txBody>
      </p:sp>
      <p:pic>
        <p:nvPicPr>
          <p:cNvPr id="15" name="Picture 14">
            <a:extLst>
              <a:ext uri="{FF2B5EF4-FFF2-40B4-BE49-F238E27FC236}">
                <a16:creationId xmlns:a16="http://schemas.microsoft.com/office/drawing/2014/main" id="{2E3CF89A-13FA-B0C6-72AF-D85DE172F66D}"/>
              </a:ext>
            </a:extLst>
          </p:cNvPr>
          <p:cNvPicPr>
            <a:picLocks noChangeAspect="1"/>
          </p:cNvPicPr>
          <p:nvPr/>
        </p:nvPicPr>
        <p:blipFill>
          <a:blip r:embed="rId3"/>
          <a:stretch>
            <a:fillRect/>
          </a:stretch>
        </p:blipFill>
        <p:spPr>
          <a:xfrm>
            <a:off x="4230094" y="2046551"/>
            <a:ext cx="6965998" cy="3150479"/>
          </a:xfrm>
          <a:prstGeom prst="rect">
            <a:avLst/>
          </a:prstGeom>
        </p:spPr>
      </p:pic>
    </p:spTree>
    <p:extLst>
      <p:ext uri="{BB962C8B-B14F-4D97-AF65-F5344CB8AC3E}">
        <p14:creationId xmlns:p14="http://schemas.microsoft.com/office/powerpoint/2010/main" val="4143658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D35F-677D-1859-ED16-E5A35D5A7D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E6C888-77ED-094A-DBA5-86246E0E920C}"/>
              </a:ext>
            </a:extLst>
          </p:cNvPr>
          <p:cNvPicPr>
            <a:picLocks noGrp="1" noChangeAspect="1"/>
          </p:cNvPicPr>
          <p:nvPr>
            <p:ph idx="1"/>
          </p:nvPr>
        </p:nvPicPr>
        <p:blipFill>
          <a:blip r:embed="rId2"/>
          <a:stretch>
            <a:fillRect/>
          </a:stretch>
        </p:blipFill>
        <p:spPr>
          <a:xfrm>
            <a:off x="3074988" y="1826013"/>
            <a:ext cx="6042025" cy="4350562"/>
          </a:xfrm>
        </p:spPr>
      </p:pic>
    </p:spTree>
    <p:extLst>
      <p:ext uri="{BB962C8B-B14F-4D97-AF65-F5344CB8AC3E}">
        <p14:creationId xmlns:p14="http://schemas.microsoft.com/office/powerpoint/2010/main" val="3763933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4A64-3DF1-44AD-485F-92B54E87869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22D5E25-B3DA-727B-CE00-A7396C7F3FE6}"/>
              </a:ext>
            </a:extLst>
          </p:cNvPr>
          <p:cNvPicPr>
            <a:picLocks noGrp="1" noChangeAspect="1"/>
          </p:cNvPicPr>
          <p:nvPr>
            <p:ph idx="1"/>
          </p:nvPr>
        </p:nvPicPr>
        <p:blipFill>
          <a:blip r:embed="rId2"/>
          <a:stretch>
            <a:fillRect/>
          </a:stretch>
        </p:blipFill>
        <p:spPr>
          <a:xfrm>
            <a:off x="3065737" y="1825625"/>
            <a:ext cx="6060526" cy="4351338"/>
          </a:xfrm>
        </p:spPr>
      </p:pic>
    </p:spTree>
    <p:extLst>
      <p:ext uri="{BB962C8B-B14F-4D97-AF65-F5344CB8AC3E}">
        <p14:creationId xmlns:p14="http://schemas.microsoft.com/office/powerpoint/2010/main" val="351403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9682-C702-91E9-CCBE-A2FD26292F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5326296-EC0B-9EE3-7232-DAA84DECAC81}"/>
              </a:ext>
            </a:extLst>
          </p:cNvPr>
          <p:cNvPicPr>
            <a:picLocks noGrp="1" noChangeAspect="1"/>
          </p:cNvPicPr>
          <p:nvPr>
            <p:ph idx="1"/>
          </p:nvPr>
        </p:nvPicPr>
        <p:blipFill>
          <a:blip r:embed="rId2"/>
          <a:stretch>
            <a:fillRect/>
          </a:stretch>
        </p:blipFill>
        <p:spPr>
          <a:xfrm>
            <a:off x="3050791" y="1825625"/>
            <a:ext cx="6090418" cy="4351338"/>
          </a:xfrm>
        </p:spPr>
      </p:pic>
    </p:spTree>
    <p:extLst>
      <p:ext uri="{BB962C8B-B14F-4D97-AF65-F5344CB8AC3E}">
        <p14:creationId xmlns:p14="http://schemas.microsoft.com/office/powerpoint/2010/main" val="330534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C155-CB3F-B17E-3526-E8A687855E8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E26CA45-55AA-5F85-B417-258F40FE806C}"/>
              </a:ext>
            </a:extLst>
          </p:cNvPr>
          <p:cNvPicPr>
            <a:picLocks noGrp="1" noChangeAspect="1"/>
          </p:cNvPicPr>
          <p:nvPr>
            <p:ph idx="1"/>
          </p:nvPr>
        </p:nvPicPr>
        <p:blipFill rotWithShape="1">
          <a:blip r:embed="rId2"/>
          <a:srcRect t="6286"/>
          <a:stretch/>
        </p:blipFill>
        <p:spPr>
          <a:xfrm>
            <a:off x="66263" y="0"/>
            <a:ext cx="6827513" cy="4077818"/>
          </a:xfrm>
        </p:spPr>
      </p:pic>
      <p:pic>
        <p:nvPicPr>
          <p:cNvPr id="7" name="Picture 6">
            <a:extLst>
              <a:ext uri="{FF2B5EF4-FFF2-40B4-BE49-F238E27FC236}">
                <a16:creationId xmlns:a16="http://schemas.microsoft.com/office/drawing/2014/main" id="{E0752360-23EF-E8DC-63AF-CAEFBD823548}"/>
              </a:ext>
            </a:extLst>
          </p:cNvPr>
          <p:cNvPicPr>
            <a:picLocks noChangeAspect="1"/>
          </p:cNvPicPr>
          <p:nvPr/>
        </p:nvPicPr>
        <p:blipFill>
          <a:blip r:embed="rId3"/>
          <a:stretch>
            <a:fillRect/>
          </a:stretch>
        </p:blipFill>
        <p:spPr>
          <a:xfrm>
            <a:off x="5470497" y="2834767"/>
            <a:ext cx="6011459" cy="4023233"/>
          </a:xfrm>
          <a:prstGeom prst="rect">
            <a:avLst/>
          </a:prstGeom>
        </p:spPr>
      </p:pic>
    </p:spTree>
    <p:extLst>
      <p:ext uri="{BB962C8B-B14F-4D97-AF65-F5344CB8AC3E}">
        <p14:creationId xmlns:p14="http://schemas.microsoft.com/office/powerpoint/2010/main" val="283317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2579-BCFC-CEF5-F65A-E069EAD352DD}"/>
              </a:ext>
            </a:extLst>
          </p:cNvPr>
          <p:cNvSpPr>
            <a:spLocks noGrp="1"/>
          </p:cNvSpPr>
          <p:nvPr>
            <p:ph type="title"/>
          </p:nvPr>
        </p:nvSpPr>
        <p:spPr/>
        <p:txBody>
          <a:bodyPr/>
          <a:lstStyle/>
          <a:p>
            <a:r>
              <a:rPr lang="en-US" b="1" dirty="0"/>
              <a:t>Unit 3: Number system and radix format and hex to binary mapping</a:t>
            </a:r>
          </a:p>
        </p:txBody>
      </p:sp>
      <p:sp>
        <p:nvSpPr>
          <p:cNvPr id="3" name="Content Placeholder 2">
            <a:extLst>
              <a:ext uri="{FF2B5EF4-FFF2-40B4-BE49-F238E27FC236}">
                <a16:creationId xmlns:a16="http://schemas.microsoft.com/office/drawing/2014/main" id="{0876BACA-5B2A-7E32-F81B-28E17D659A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345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2579-BCFC-CEF5-F65A-E069EAD352DD}"/>
              </a:ext>
            </a:extLst>
          </p:cNvPr>
          <p:cNvSpPr>
            <a:spLocks noGrp="1"/>
          </p:cNvSpPr>
          <p:nvPr>
            <p:ph type="title"/>
          </p:nvPr>
        </p:nvSpPr>
        <p:spPr/>
        <p:txBody>
          <a:bodyPr/>
          <a:lstStyle/>
          <a:p>
            <a:r>
              <a:rPr lang="en-US" b="1" dirty="0"/>
              <a:t>Unit 4: Number of bits required and compliments</a:t>
            </a:r>
          </a:p>
        </p:txBody>
      </p:sp>
      <p:sp>
        <p:nvSpPr>
          <p:cNvPr id="3" name="Content Placeholder 2">
            <a:extLst>
              <a:ext uri="{FF2B5EF4-FFF2-40B4-BE49-F238E27FC236}">
                <a16:creationId xmlns:a16="http://schemas.microsoft.com/office/drawing/2014/main" id="{0876BACA-5B2A-7E32-F81B-28E17D659A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6196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AC4D6-675E-BC98-D7EB-B129C7F467A7}"/>
              </a:ext>
            </a:extLst>
          </p:cNvPr>
          <p:cNvSpPr>
            <a:spLocks noGrp="1"/>
          </p:cNvSpPr>
          <p:nvPr>
            <p:ph idx="1"/>
          </p:nvPr>
        </p:nvSpPr>
        <p:spPr>
          <a:xfrm>
            <a:off x="194144" y="131997"/>
            <a:ext cx="7033592" cy="861916"/>
          </a:xfrm>
        </p:spPr>
        <p:txBody>
          <a:bodyPr>
            <a:normAutofit/>
          </a:bodyPr>
          <a:lstStyle/>
          <a:p>
            <a:r>
              <a:rPr lang="en-US" sz="1800" b="1" dirty="0"/>
              <a:t>A FF can only store 1 bit, hence 8-bit hardware consist of 8 FF’s.</a:t>
            </a:r>
          </a:p>
          <a:p>
            <a:r>
              <a:rPr lang="en-US" sz="1800" b="1" dirty="0"/>
              <a:t>What are 2 ways to store a value ? – Flipflop and Memory cells.</a:t>
            </a:r>
          </a:p>
        </p:txBody>
      </p:sp>
      <p:pic>
        <p:nvPicPr>
          <p:cNvPr id="5" name="Picture 4">
            <a:extLst>
              <a:ext uri="{FF2B5EF4-FFF2-40B4-BE49-F238E27FC236}">
                <a16:creationId xmlns:a16="http://schemas.microsoft.com/office/drawing/2014/main" id="{42BF82D3-1D27-7F56-4A7F-2AA814AA9AC6}"/>
              </a:ext>
            </a:extLst>
          </p:cNvPr>
          <p:cNvPicPr>
            <a:picLocks noChangeAspect="1"/>
          </p:cNvPicPr>
          <p:nvPr/>
        </p:nvPicPr>
        <p:blipFill>
          <a:blip r:embed="rId2"/>
          <a:stretch>
            <a:fillRect/>
          </a:stretch>
        </p:blipFill>
        <p:spPr>
          <a:xfrm>
            <a:off x="0" y="847530"/>
            <a:ext cx="12192000" cy="5162939"/>
          </a:xfrm>
          <a:prstGeom prst="rect">
            <a:avLst/>
          </a:prstGeom>
        </p:spPr>
      </p:pic>
    </p:spTree>
    <p:extLst>
      <p:ext uri="{BB962C8B-B14F-4D97-AF65-F5344CB8AC3E}">
        <p14:creationId xmlns:p14="http://schemas.microsoft.com/office/powerpoint/2010/main" val="215829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5E03-96FA-0765-1251-72521DC77E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E00A0D-7A07-0529-E633-D87A391C6343}"/>
              </a:ext>
            </a:extLst>
          </p:cNvPr>
          <p:cNvPicPr>
            <a:picLocks noGrp="1" noChangeAspect="1"/>
          </p:cNvPicPr>
          <p:nvPr>
            <p:ph idx="1"/>
          </p:nvPr>
        </p:nvPicPr>
        <p:blipFill>
          <a:blip r:embed="rId2"/>
          <a:stretch>
            <a:fillRect/>
          </a:stretch>
        </p:blipFill>
        <p:spPr>
          <a:xfrm>
            <a:off x="972461" y="1825625"/>
            <a:ext cx="10247078" cy="4351338"/>
          </a:xfrm>
        </p:spPr>
      </p:pic>
    </p:spTree>
    <p:extLst>
      <p:ext uri="{BB962C8B-B14F-4D97-AF65-F5344CB8AC3E}">
        <p14:creationId xmlns:p14="http://schemas.microsoft.com/office/powerpoint/2010/main" val="2144238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D487-0241-C1E8-8974-E4F60CE1F7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BC1CE4-D679-3017-A68C-7AF3872AFC2B}"/>
              </a:ext>
            </a:extLst>
          </p:cNvPr>
          <p:cNvPicPr>
            <a:picLocks noGrp="1" noChangeAspect="1"/>
          </p:cNvPicPr>
          <p:nvPr>
            <p:ph idx="1"/>
          </p:nvPr>
        </p:nvPicPr>
        <p:blipFill>
          <a:blip r:embed="rId2"/>
          <a:stretch>
            <a:fillRect/>
          </a:stretch>
        </p:blipFill>
        <p:spPr>
          <a:xfrm>
            <a:off x="838200" y="1869881"/>
            <a:ext cx="10515600" cy="4262826"/>
          </a:xfrm>
        </p:spPr>
      </p:pic>
      <p:sp>
        <p:nvSpPr>
          <p:cNvPr id="6" name="TextBox 5">
            <a:extLst>
              <a:ext uri="{FF2B5EF4-FFF2-40B4-BE49-F238E27FC236}">
                <a16:creationId xmlns:a16="http://schemas.microsoft.com/office/drawing/2014/main" id="{C39518EE-98CA-669C-F07B-A9E3B26F9086}"/>
              </a:ext>
            </a:extLst>
          </p:cNvPr>
          <p:cNvSpPr txBox="1"/>
          <p:nvPr/>
        </p:nvSpPr>
        <p:spPr>
          <a:xfrm>
            <a:off x="1757238" y="5669280"/>
            <a:ext cx="6002412" cy="369332"/>
          </a:xfrm>
          <a:prstGeom prst="rect">
            <a:avLst/>
          </a:prstGeom>
          <a:noFill/>
        </p:spPr>
        <p:txBody>
          <a:bodyPr wrap="none" rtlCol="0">
            <a:spAutoFit/>
          </a:bodyPr>
          <a:lstStyle/>
          <a:p>
            <a:r>
              <a:rPr lang="en-US" dirty="0"/>
              <a:t>Notice that Verilog stores the number in 2’s complement form</a:t>
            </a:r>
          </a:p>
        </p:txBody>
      </p:sp>
    </p:spTree>
    <p:extLst>
      <p:ext uri="{BB962C8B-B14F-4D97-AF65-F5344CB8AC3E}">
        <p14:creationId xmlns:p14="http://schemas.microsoft.com/office/powerpoint/2010/main" val="6365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16CC-F74D-BF3A-2FED-C3BBE203FC71}"/>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3839147-4E86-15FD-7BFB-9765F76F25E6}"/>
              </a:ext>
            </a:extLst>
          </p:cNvPr>
          <p:cNvPicPr>
            <a:picLocks noGrp="1" noChangeAspect="1"/>
          </p:cNvPicPr>
          <p:nvPr>
            <p:ph idx="1"/>
          </p:nvPr>
        </p:nvPicPr>
        <p:blipFill>
          <a:blip r:embed="rId2"/>
          <a:stretch>
            <a:fillRect/>
          </a:stretch>
        </p:blipFill>
        <p:spPr>
          <a:xfrm>
            <a:off x="2336950" y="1825625"/>
            <a:ext cx="7518100" cy="4351338"/>
          </a:xfrm>
        </p:spPr>
      </p:pic>
    </p:spTree>
    <p:extLst>
      <p:ext uri="{BB962C8B-B14F-4D97-AF65-F5344CB8AC3E}">
        <p14:creationId xmlns:p14="http://schemas.microsoft.com/office/powerpoint/2010/main" val="3531302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5545-10E8-6A55-61F9-C9350E8165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1FACE1-8F31-5DD0-C026-96C0D66D7B80}"/>
              </a:ext>
            </a:extLst>
          </p:cNvPr>
          <p:cNvPicPr>
            <a:picLocks noGrp="1" noChangeAspect="1"/>
          </p:cNvPicPr>
          <p:nvPr>
            <p:ph idx="1"/>
          </p:nvPr>
        </p:nvPicPr>
        <p:blipFill>
          <a:blip r:embed="rId2"/>
          <a:stretch>
            <a:fillRect/>
          </a:stretch>
        </p:blipFill>
        <p:spPr>
          <a:xfrm>
            <a:off x="169067" y="0"/>
            <a:ext cx="6144828" cy="4351338"/>
          </a:xfrm>
        </p:spPr>
      </p:pic>
      <p:pic>
        <p:nvPicPr>
          <p:cNvPr id="7" name="Picture 6">
            <a:extLst>
              <a:ext uri="{FF2B5EF4-FFF2-40B4-BE49-F238E27FC236}">
                <a16:creationId xmlns:a16="http://schemas.microsoft.com/office/drawing/2014/main" id="{3DB4B8E5-C600-F95D-4898-87023F848F5E}"/>
              </a:ext>
            </a:extLst>
          </p:cNvPr>
          <p:cNvPicPr>
            <a:picLocks noChangeAspect="1"/>
          </p:cNvPicPr>
          <p:nvPr/>
        </p:nvPicPr>
        <p:blipFill>
          <a:blip r:embed="rId3"/>
          <a:stretch>
            <a:fillRect/>
          </a:stretch>
        </p:blipFill>
        <p:spPr>
          <a:xfrm>
            <a:off x="4167924" y="3702147"/>
            <a:ext cx="7364117" cy="2897435"/>
          </a:xfrm>
          <a:prstGeom prst="rect">
            <a:avLst/>
          </a:prstGeom>
        </p:spPr>
      </p:pic>
    </p:spTree>
    <p:extLst>
      <p:ext uri="{BB962C8B-B14F-4D97-AF65-F5344CB8AC3E}">
        <p14:creationId xmlns:p14="http://schemas.microsoft.com/office/powerpoint/2010/main" val="126222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E6B6-FA2D-77D9-21A5-8B074B99931D}"/>
              </a:ext>
            </a:extLst>
          </p:cNvPr>
          <p:cNvSpPr>
            <a:spLocks noGrp="1"/>
          </p:cNvSpPr>
          <p:nvPr>
            <p:ph type="title"/>
          </p:nvPr>
        </p:nvSpPr>
        <p:spPr/>
        <p:txBody>
          <a:bodyPr/>
          <a:lstStyle/>
          <a:p>
            <a:r>
              <a:rPr lang="en-US" dirty="0"/>
              <a:t>Remember that negative number is stored always in 2’s complement in </a:t>
            </a:r>
            <a:r>
              <a:rPr lang="en-US" dirty="0" err="1"/>
              <a:t>verilog</a:t>
            </a:r>
            <a:endParaRPr lang="en-US" dirty="0"/>
          </a:p>
        </p:txBody>
      </p:sp>
      <p:sp>
        <p:nvSpPr>
          <p:cNvPr id="3" name="Content Placeholder 2">
            <a:extLst>
              <a:ext uri="{FF2B5EF4-FFF2-40B4-BE49-F238E27FC236}">
                <a16:creationId xmlns:a16="http://schemas.microsoft.com/office/drawing/2014/main" id="{DF209B1C-AD63-5709-B667-969D1CF230FF}"/>
              </a:ext>
            </a:extLst>
          </p:cNvPr>
          <p:cNvSpPr>
            <a:spLocks noGrp="1"/>
          </p:cNvSpPr>
          <p:nvPr>
            <p:ph idx="1"/>
          </p:nvPr>
        </p:nvSpPr>
        <p:spPr/>
        <p:txBody>
          <a:bodyPr>
            <a:normAutofit fontScale="55000" lnSpcReduction="20000"/>
          </a:bodyPr>
          <a:lstStyle/>
          <a:p>
            <a:r>
              <a:rPr lang="en-US" dirty="0"/>
              <a:t>// Code your testbench here</a:t>
            </a:r>
          </a:p>
          <a:p>
            <a:r>
              <a:rPr lang="en-US" dirty="0"/>
              <a:t>// or browse Examples</a:t>
            </a:r>
          </a:p>
          <a:p>
            <a:r>
              <a:rPr lang="en-US" dirty="0"/>
              <a:t>module tb;</a:t>
            </a:r>
          </a:p>
          <a:p>
            <a:r>
              <a:rPr lang="en-US" dirty="0"/>
              <a:t>  reg signed [2:0] data1;</a:t>
            </a:r>
          </a:p>
          <a:p>
            <a:r>
              <a:rPr lang="en-US" dirty="0"/>
              <a:t>  reg [2:0] data2;</a:t>
            </a:r>
          </a:p>
          <a:p>
            <a:r>
              <a:rPr lang="en-US" dirty="0"/>
              <a:t>  </a:t>
            </a:r>
          </a:p>
          <a:p>
            <a:r>
              <a:rPr lang="en-US" dirty="0"/>
              <a:t>  initial begin</a:t>
            </a:r>
          </a:p>
          <a:p>
            <a:r>
              <a:rPr lang="en-US" dirty="0"/>
              <a:t>  	data1 = -3'd7; // -4'd6</a:t>
            </a:r>
          </a:p>
          <a:p>
            <a:r>
              <a:rPr lang="en-US" dirty="0"/>
              <a:t>    $display("data1_dec = %d", data1);</a:t>
            </a:r>
          </a:p>
          <a:p>
            <a:r>
              <a:rPr lang="en-US" dirty="0"/>
              <a:t>    $display("data1_bin = %b", data1);</a:t>
            </a:r>
          </a:p>
          <a:p>
            <a:r>
              <a:rPr lang="en-US" dirty="0"/>
              <a:t>  	data2 = -3'd7;</a:t>
            </a:r>
          </a:p>
          <a:p>
            <a:r>
              <a:rPr lang="en-US" dirty="0"/>
              <a:t>    $display("data2_dec = %d", data2);</a:t>
            </a:r>
          </a:p>
          <a:p>
            <a:r>
              <a:rPr lang="en-US" dirty="0"/>
              <a:t>    $display("data2_bin = %b", data2);  </a:t>
            </a:r>
          </a:p>
          <a:p>
            <a:r>
              <a:rPr lang="en-US" dirty="0"/>
              <a:t>  end</a:t>
            </a:r>
          </a:p>
          <a:p>
            <a:r>
              <a:rPr lang="en-US" dirty="0" err="1"/>
              <a:t>endmodule</a:t>
            </a:r>
            <a:endParaRPr lang="en-US" dirty="0"/>
          </a:p>
        </p:txBody>
      </p:sp>
    </p:spTree>
    <p:extLst>
      <p:ext uri="{BB962C8B-B14F-4D97-AF65-F5344CB8AC3E}">
        <p14:creationId xmlns:p14="http://schemas.microsoft.com/office/powerpoint/2010/main" val="2042167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2422-7CF3-AEE8-8A75-A705E50AF335}"/>
              </a:ext>
            </a:extLst>
          </p:cNvPr>
          <p:cNvSpPr>
            <a:spLocks noGrp="1"/>
          </p:cNvSpPr>
          <p:nvPr>
            <p:ph type="title"/>
          </p:nvPr>
        </p:nvSpPr>
        <p:spPr/>
        <p:txBody>
          <a:bodyPr>
            <a:normAutofit fontScale="90000"/>
          </a:bodyPr>
          <a:lstStyle/>
          <a:p>
            <a:r>
              <a:rPr lang="en-US" dirty="0"/>
              <a:t>When the number is read. If it is signed reg then the Verilog will check MSB, if it is unsigned Verilog will not care about MSB</a:t>
            </a:r>
          </a:p>
        </p:txBody>
      </p:sp>
      <p:sp>
        <p:nvSpPr>
          <p:cNvPr id="3" name="Content Placeholder 2">
            <a:extLst>
              <a:ext uri="{FF2B5EF4-FFF2-40B4-BE49-F238E27FC236}">
                <a16:creationId xmlns:a16="http://schemas.microsoft.com/office/drawing/2014/main" id="{D9CDD67A-E2E8-C9CB-CD65-B7105DEDE0DA}"/>
              </a:ext>
            </a:extLst>
          </p:cNvPr>
          <p:cNvSpPr>
            <a:spLocks noGrp="1"/>
          </p:cNvSpPr>
          <p:nvPr>
            <p:ph idx="1"/>
          </p:nvPr>
        </p:nvSpPr>
        <p:spPr>
          <a:xfrm>
            <a:off x="838200" y="2141537"/>
            <a:ext cx="10515600" cy="4351338"/>
          </a:xfrm>
        </p:spPr>
        <p:txBody>
          <a:bodyPr>
            <a:normAutofit fontScale="40000" lnSpcReduction="20000"/>
          </a:bodyPr>
          <a:lstStyle/>
          <a:p>
            <a:r>
              <a:rPr lang="en-US" dirty="0"/>
              <a:t>// Code your testbench here</a:t>
            </a:r>
          </a:p>
          <a:p>
            <a:r>
              <a:rPr lang="en-US" dirty="0"/>
              <a:t>// or browse Examples</a:t>
            </a:r>
          </a:p>
          <a:p>
            <a:r>
              <a:rPr lang="en-US" dirty="0"/>
              <a:t>module tb;</a:t>
            </a:r>
          </a:p>
          <a:p>
            <a:r>
              <a:rPr lang="en-US" dirty="0"/>
              <a:t>  reg signed [2:0] data1;</a:t>
            </a:r>
          </a:p>
          <a:p>
            <a:r>
              <a:rPr lang="en-US" dirty="0"/>
              <a:t>  reg [2:0] data2;</a:t>
            </a:r>
          </a:p>
          <a:p>
            <a:r>
              <a:rPr lang="en-US" dirty="0"/>
              <a:t>  </a:t>
            </a:r>
          </a:p>
          <a:p>
            <a:r>
              <a:rPr lang="en-US" dirty="0"/>
              <a:t>  initial begin</a:t>
            </a:r>
          </a:p>
          <a:p>
            <a:r>
              <a:rPr lang="en-US" dirty="0"/>
              <a:t>  	//data1 = -3'd7; // -4'd6</a:t>
            </a:r>
          </a:p>
          <a:p>
            <a:r>
              <a:rPr lang="en-US" dirty="0"/>
              <a:t>    data1 = 3'b110; // -2</a:t>
            </a:r>
          </a:p>
          <a:p>
            <a:r>
              <a:rPr lang="en-US" dirty="0"/>
              <a:t>    $display("data1_dec = %d", data1);</a:t>
            </a:r>
          </a:p>
          <a:p>
            <a:r>
              <a:rPr lang="en-US" dirty="0"/>
              <a:t>    $display("data1_bin = %b", data1);</a:t>
            </a:r>
          </a:p>
          <a:p>
            <a:r>
              <a:rPr lang="en-US" dirty="0"/>
              <a:t>  	// data2 = -3'd7;</a:t>
            </a:r>
          </a:p>
          <a:p>
            <a:r>
              <a:rPr lang="en-US" dirty="0"/>
              <a:t>    data2 = 3'b110; // 6 </a:t>
            </a:r>
          </a:p>
          <a:p>
            <a:r>
              <a:rPr lang="en-US" dirty="0"/>
              <a:t>    $display("data2_dec = %d", data2);</a:t>
            </a:r>
          </a:p>
          <a:p>
            <a:r>
              <a:rPr lang="en-US" dirty="0"/>
              <a:t>    $display("data2_bin = %b", data2);  </a:t>
            </a:r>
          </a:p>
          <a:p>
            <a:r>
              <a:rPr lang="en-US" dirty="0"/>
              <a:t>  end</a:t>
            </a:r>
          </a:p>
          <a:p>
            <a:r>
              <a:rPr lang="en-US" dirty="0" err="1"/>
              <a:t>endmodule</a:t>
            </a:r>
            <a:endParaRPr lang="en-US" dirty="0"/>
          </a:p>
        </p:txBody>
      </p:sp>
    </p:spTree>
    <p:extLst>
      <p:ext uri="{BB962C8B-B14F-4D97-AF65-F5344CB8AC3E}">
        <p14:creationId xmlns:p14="http://schemas.microsoft.com/office/powerpoint/2010/main" val="499715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F179-35BF-41D6-6B93-20144729DB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A1808B6-828A-EDFE-9271-384F86BC13B9}"/>
              </a:ext>
            </a:extLst>
          </p:cNvPr>
          <p:cNvPicPr>
            <a:picLocks noGrp="1" noChangeAspect="1"/>
          </p:cNvPicPr>
          <p:nvPr>
            <p:ph idx="1"/>
          </p:nvPr>
        </p:nvPicPr>
        <p:blipFill>
          <a:blip r:embed="rId2"/>
          <a:stretch>
            <a:fillRect/>
          </a:stretch>
        </p:blipFill>
        <p:spPr>
          <a:xfrm>
            <a:off x="3082134" y="1825625"/>
            <a:ext cx="6027732" cy="4351338"/>
          </a:xfrm>
        </p:spPr>
      </p:pic>
    </p:spTree>
    <p:extLst>
      <p:ext uri="{BB962C8B-B14F-4D97-AF65-F5344CB8AC3E}">
        <p14:creationId xmlns:p14="http://schemas.microsoft.com/office/powerpoint/2010/main" val="1918243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EF58-5BE6-35FC-62F6-0A1A1369F625}"/>
              </a:ext>
            </a:extLst>
          </p:cNvPr>
          <p:cNvSpPr>
            <a:spLocks noGrp="1"/>
          </p:cNvSpPr>
          <p:nvPr>
            <p:ph type="title"/>
          </p:nvPr>
        </p:nvSpPr>
        <p:spPr/>
        <p:txBody>
          <a:bodyPr/>
          <a:lstStyle/>
          <a:p>
            <a:r>
              <a:rPr lang="en-US" b="1" dirty="0">
                <a:solidFill>
                  <a:srgbClr val="FF0000"/>
                </a:solidFill>
              </a:rPr>
              <a:t>Signed no subtraction - Read Carefully !!</a:t>
            </a:r>
          </a:p>
        </p:txBody>
      </p:sp>
      <p:pic>
        <p:nvPicPr>
          <p:cNvPr id="5" name="Content Placeholder 4">
            <a:extLst>
              <a:ext uri="{FF2B5EF4-FFF2-40B4-BE49-F238E27FC236}">
                <a16:creationId xmlns:a16="http://schemas.microsoft.com/office/drawing/2014/main" id="{E17DF147-B2AB-397B-243B-B64FB757127F}"/>
              </a:ext>
            </a:extLst>
          </p:cNvPr>
          <p:cNvPicPr>
            <a:picLocks noGrp="1" noChangeAspect="1"/>
          </p:cNvPicPr>
          <p:nvPr>
            <p:ph idx="1"/>
          </p:nvPr>
        </p:nvPicPr>
        <p:blipFill>
          <a:blip r:embed="rId2"/>
          <a:stretch>
            <a:fillRect/>
          </a:stretch>
        </p:blipFill>
        <p:spPr>
          <a:xfrm>
            <a:off x="2689438" y="1825625"/>
            <a:ext cx="6813123" cy="4351338"/>
          </a:xfrm>
        </p:spPr>
      </p:pic>
    </p:spTree>
    <p:extLst>
      <p:ext uri="{BB962C8B-B14F-4D97-AF65-F5344CB8AC3E}">
        <p14:creationId xmlns:p14="http://schemas.microsoft.com/office/powerpoint/2010/main" val="139236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456E9F-73AA-D81C-E891-38612A10C0CE}"/>
              </a:ext>
            </a:extLst>
          </p:cNvPr>
          <p:cNvPicPr>
            <a:picLocks noChangeAspect="1"/>
          </p:cNvPicPr>
          <p:nvPr/>
        </p:nvPicPr>
        <p:blipFill>
          <a:blip r:embed="rId2"/>
          <a:stretch>
            <a:fillRect/>
          </a:stretch>
        </p:blipFill>
        <p:spPr>
          <a:xfrm>
            <a:off x="1803156" y="237246"/>
            <a:ext cx="8080315" cy="6009095"/>
          </a:xfrm>
          <a:prstGeom prst="rect">
            <a:avLst/>
          </a:prstGeom>
        </p:spPr>
      </p:pic>
    </p:spTree>
    <p:extLst>
      <p:ext uri="{BB962C8B-B14F-4D97-AF65-F5344CB8AC3E}">
        <p14:creationId xmlns:p14="http://schemas.microsoft.com/office/powerpoint/2010/main" val="2023014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7665FD-A4A4-150E-E02E-F4979E1010AE}"/>
              </a:ext>
            </a:extLst>
          </p:cNvPr>
          <p:cNvPicPr>
            <a:picLocks noGrp="1" noChangeAspect="1"/>
          </p:cNvPicPr>
          <p:nvPr>
            <p:ph idx="1"/>
          </p:nvPr>
        </p:nvPicPr>
        <p:blipFill>
          <a:blip r:embed="rId2"/>
          <a:stretch>
            <a:fillRect/>
          </a:stretch>
        </p:blipFill>
        <p:spPr>
          <a:xfrm>
            <a:off x="838200" y="2116496"/>
            <a:ext cx="10515600" cy="3769595"/>
          </a:xfrm>
        </p:spPr>
      </p:pic>
      <p:sp>
        <p:nvSpPr>
          <p:cNvPr id="5" name="Title 1">
            <a:extLst>
              <a:ext uri="{FF2B5EF4-FFF2-40B4-BE49-F238E27FC236}">
                <a16:creationId xmlns:a16="http://schemas.microsoft.com/office/drawing/2014/main" id="{5AE04A58-DF3E-81D9-4C8C-672145CF9C78}"/>
              </a:ext>
            </a:extLst>
          </p:cNvPr>
          <p:cNvSpPr>
            <a:spLocks noGrp="1"/>
          </p:cNvSpPr>
          <p:nvPr>
            <p:ph type="title"/>
          </p:nvPr>
        </p:nvSpPr>
        <p:spPr>
          <a:xfrm>
            <a:off x="838200" y="365125"/>
            <a:ext cx="10515600" cy="1325563"/>
          </a:xfrm>
        </p:spPr>
        <p:txBody>
          <a:bodyPr/>
          <a:lstStyle/>
          <a:p>
            <a:r>
              <a:rPr lang="en-US" b="1" dirty="0">
                <a:solidFill>
                  <a:srgbClr val="FF0000"/>
                </a:solidFill>
              </a:rPr>
              <a:t>Signed no subtraction - Read Carefully !!</a:t>
            </a:r>
          </a:p>
        </p:txBody>
      </p:sp>
    </p:spTree>
    <p:extLst>
      <p:ext uri="{BB962C8B-B14F-4D97-AF65-F5344CB8AC3E}">
        <p14:creationId xmlns:p14="http://schemas.microsoft.com/office/powerpoint/2010/main" val="217211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E04A58-DF3E-81D9-4C8C-672145CF9C78}"/>
              </a:ext>
            </a:extLst>
          </p:cNvPr>
          <p:cNvSpPr>
            <a:spLocks noGrp="1"/>
          </p:cNvSpPr>
          <p:nvPr>
            <p:ph type="title"/>
          </p:nvPr>
        </p:nvSpPr>
        <p:spPr>
          <a:xfrm>
            <a:off x="838200" y="0"/>
            <a:ext cx="10515600" cy="1325563"/>
          </a:xfrm>
        </p:spPr>
        <p:txBody>
          <a:bodyPr>
            <a:noAutofit/>
          </a:bodyPr>
          <a:lstStyle/>
          <a:p>
            <a:r>
              <a:rPr lang="en-US" sz="2800" b="1" dirty="0">
                <a:solidFill>
                  <a:srgbClr val="FF0000"/>
                </a:solidFill>
              </a:rPr>
              <a:t>2’s complement ignores the carry hence reduced hardware and hence it is preferred over 1’s complement for arithmetic operations </a:t>
            </a:r>
          </a:p>
        </p:txBody>
      </p:sp>
      <p:pic>
        <p:nvPicPr>
          <p:cNvPr id="6" name="Content Placeholder 5">
            <a:extLst>
              <a:ext uri="{FF2B5EF4-FFF2-40B4-BE49-F238E27FC236}">
                <a16:creationId xmlns:a16="http://schemas.microsoft.com/office/drawing/2014/main" id="{A681E91C-7159-9E6F-85F3-677E6102974E}"/>
              </a:ext>
            </a:extLst>
          </p:cNvPr>
          <p:cNvPicPr>
            <a:picLocks noGrp="1" noChangeAspect="1"/>
          </p:cNvPicPr>
          <p:nvPr>
            <p:ph idx="1"/>
          </p:nvPr>
        </p:nvPicPr>
        <p:blipFill rotWithShape="1">
          <a:blip r:embed="rId2"/>
          <a:srcRect b="56196"/>
          <a:stretch/>
        </p:blipFill>
        <p:spPr>
          <a:xfrm>
            <a:off x="838200" y="1058500"/>
            <a:ext cx="10515600" cy="1867581"/>
          </a:xfrm>
        </p:spPr>
      </p:pic>
      <p:pic>
        <p:nvPicPr>
          <p:cNvPr id="9" name="Picture 8">
            <a:extLst>
              <a:ext uri="{FF2B5EF4-FFF2-40B4-BE49-F238E27FC236}">
                <a16:creationId xmlns:a16="http://schemas.microsoft.com/office/drawing/2014/main" id="{51516219-304A-9D12-B552-1B93F3B50E08}"/>
              </a:ext>
            </a:extLst>
          </p:cNvPr>
          <p:cNvPicPr>
            <a:picLocks noChangeAspect="1"/>
          </p:cNvPicPr>
          <p:nvPr/>
        </p:nvPicPr>
        <p:blipFill>
          <a:blip r:embed="rId3"/>
          <a:stretch>
            <a:fillRect/>
          </a:stretch>
        </p:blipFill>
        <p:spPr>
          <a:xfrm>
            <a:off x="838200" y="3021259"/>
            <a:ext cx="8615901" cy="3713043"/>
          </a:xfrm>
          <a:prstGeom prst="rect">
            <a:avLst/>
          </a:prstGeom>
        </p:spPr>
      </p:pic>
    </p:spTree>
    <p:extLst>
      <p:ext uri="{BB962C8B-B14F-4D97-AF65-F5344CB8AC3E}">
        <p14:creationId xmlns:p14="http://schemas.microsoft.com/office/powerpoint/2010/main" val="213465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BB23-A007-8CAC-4113-98E8A8B5361A}"/>
              </a:ext>
            </a:extLst>
          </p:cNvPr>
          <p:cNvSpPr>
            <a:spLocks noGrp="1"/>
          </p:cNvSpPr>
          <p:nvPr>
            <p:ph type="title"/>
          </p:nvPr>
        </p:nvSpPr>
        <p:spPr/>
        <p:txBody>
          <a:bodyPr/>
          <a:lstStyle/>
          <a:p>
            <a:r>
              <a:rPr lang="en-US" dirty="0"/>
              <a:t>Useful Links to understand CDC and Two-stage synchronizers</a:t>
            </a:r>
          </a:p>
        </p:txBody>
      </p:sp>
      <p:sp>
        <p:nvSpPr>
          <p:cNvPr id="3" name="Content Placeholder 2">
            <a:extLst>
              <a:ext uri="{FF2B5EF4-FFF2-40B4-BE49-F238E27FC236}">
                <a16:creationId xmlns:a16="http://schemas.microsoft.com/office/drawing/2014/main" id="{792842BB-D260-4DE7-188B-4870F8D7D854}"/>
              </a:ext>
            </a:extLst>
          </p:cNvPr>
          <p:cNvSpPr>
            <a:spLocks noGrp="1"/>
          </p:cNvSpPr>
          <p:nvPr>
            <p:ph idx="1"/>
          </p:nvPr>
        </p:nvSpPr>
        <p:spPr/>
        <p:txBody>
          <a:bodyPr/>
          <a:lstStyle/>
          <a:p>
            <a:r>
              <a:rPr lang="en-US" dirty="0"/>
              <a:t>https://www.youtube.com/watch?v=YS-LHzb4djg</a:t>
            </a:r>
          </a:p>
          <a:p>
            <a:r>
              <a:rPr lang="en-US" dirty="0"/>
              <a:t>https://www.youtube.com/watch?v=fwh-KISWs7c</a:t>
            </a:r>
          </a:p>
          <a:p>
            <a:r>
              <a:rPr lang="en-US" dirty="0"/>
              <a:t>https://www.youtube.com/watch?v=ovQ5VYlEc8o&amp;t=656s</a:t>
            </a:r>
          </a:p>
          <a:p>
            <a:endParaRPr lang="en-US" dirty="0"/>
          </a:p>
        </p:txBody>
      </p:sp>
    </p:spTree>
    <p:extLst>
      <p:ext uri="{BB962C8B-B14F-4D97-AF65-F5344CB8AC3E}">
        <p14:creationId xmlns:p14="http://schemas.microsoft.com/office/powerpoint/2010/main" val="3243959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05F0-06BE-7363-FAAA-B0E7B4B76204}"/>
              </a:ext>
            </a:extLst>
          </p:cNvPr>
          <p:cNvSpPr>
            <a:spLocks noGrp="1"/>
          </p:cNvSpPr>
          <p:nvPr>
            <p:ph type="title"/>
          </p:nvPr>
        </p:nvSpPr>
        <p:spPr/>
        <p:txBody>
          <a:bodyPr/>
          <a:lstStyle/>
          <a:p>
            <a:r>
              <a:rPr lang="en-US" dirty="0"/>
              <a:t>Mealy and </a:t>
            </a:r>
            <a:r>
              <a:rPr lang="en-US" dirty="0" err="1"/>
              <a:t>moore</a:t>
            </a:r>
            <a:r>
              <a:rPr lang="en-US" dirty="0"/>
              <a:t> diagrams</a:t>
            </a:r>
          </a:p>
        </p:txBody>
      </p:sp>
      <p:sp>
        <p:nvSpPr>
          <p:cNvPr id="3" name="Content Placeholder 2">
            <a:extLst>
              <a:ext uri="{FF2B5EF4-FFF2-40B4-BE49-F238E27FC236}">
                <a16:creationId xmlns:a16="http://schemas.microsoft.com/office/drawing/2014/main" id="{1A161903-9300-E422-BCBE-4549DFB282F4}"/>
              </a:ext>
            </a:extLst>
          </p:cNvPr>
          <p:cNvSpPr>
            <a:spLocks noGrp="1"/>
          </p:cNvSpPr>
          <p:nvPr>
            <p:ph idx="1"/>
          </p:nvPr>
        </p:nvSpPr>
        <p:spPr/>
        <p:txBody>
          <a:bodyPr>
            <a:normAutofit lnSpcReduction="10000"/>
          </a:bodyPr>
          <a:lstStyle/>
          <a:p>
            <a:r>
              <a:rPr lang="en-US" dirty="0"/>
              <a:t>For mealy = output depends on current state and input, hence it has one state less than </a:t>
            </a:r>
            <a:r>
              <a:rPr lang="en-US" dirty="0" err="1"/>
              <a:t>moore</a:t>
            </a:r>
            <a:endParaRPr lang="en-US" dirty="0"/>
          </a:p>
          <a:p>
            <a:r>
              <a:rPr lang="en-US" dirty="0"/>
              <a:t>For </a:t>
            </a:r>
            <a:r>
              <a:rPr lang="en-US" dirty="0" err="1"/>
              <a:t>moore</a:t>
            </a:r>
            <a:r>
              <a:rPr lang="en-US" dirty="0"/>
              <a:t> = output depends on current state, no of states = no of inputs in the pattern + 1</a:t>
            </a:r>
          </a:p>
          <a:p>
            <a:r>
              <a:rPr lang="en-US" dirty="0"/>
              <a:t>For </a:t>
            </a:r>
            <a:r>
              <a:rPr lang="en-US" dirty="0" err="1"/>
              <a:t>moore</a:t>
            </a:r>
            <a:r>
              <a:rPr lang="en-US" dirty="0"/>
              <a:t> the output state will be part of a state machine diagram</a:t>
            </a:r>
          </a:p>
          <a:p>
            <a:r>
              <a:rPr lang="en-US" dirty="0"/>
              <a:t>For mealy output states will not be a part of state machine diagram</a:t>
            </a:r>
          </a:p>
          <a:p>
            <a:r>
              <a:rPr lang="en-US" dirty="0"/>
              <a:t>For mealy represent both input and output in the state machine arrow from one state to other like 0/1 as output depends on state, in.</a:t>
            </a:r>
          </a:p>
          <a:p>
            <a:r>
              <a:rPr lang="en-US" dirty="0"/>
              <a:t>For </a:t>
            </a:r>
            <a:r>
              <a:rPr lang="en-US" dirty="0" err="1"/>
              <a:t>moore</a:t>
            </a:r>
            <a:r>
              <a:rPr lang="en-US" dirty="0"/>
              <a:t> represent only input in the arrow as output depends only on state.</a:t>
            </a:r>
          </a:p>
        </p:txBody>
      </p:sp>
    </p:spTree>
    <p:extLst>
      <p:ext uri="{BB962C8B-B14F-4D97-AF65-F5344CB8AC3E}">
        <p14:creationId xmlns:p14="http://schemas.microsoft.com/office/powerpoint/2010/main" val="3721428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8CA4-DB96-2802-C792-EAF488B7A2F1}"/>
              </a:ext>
            </a:extLst>
          </p:cNvPr>
          <p:cNvSpPr>
            <a:spLocks noGrp="1"/>
          </p:cNvSpPr>
          <p:nvPr>
            <p:ph type="title"/>
          </p:nvPr>
        </p:nvSpPr>
        <p:spPr/>
        <p:txBody>
          <a:bodyPr/>
          <a:lstStyle/>
          <a:p>
            <a:r>
              <a:rPr lang="en-US" dirty="0"/>
              <a:t>K-Maps</a:t>
            </a:r>
          </a:p>
        </p:txBody>
      </p:sp>
      <p:sp>
        <p:nvSpPr>
          <p:cNvPr id="3" name="Content Placeholder 2">
            <a:extLst>
              <a:ext uri="{FF2B5EF4-FFF2-40B4-BE49-F238E27FC236}">
                <a16:creationId xmlns:a16="http://schemas.microsoft.com/office/drawing/2014/main" id="{8955F4DE-67CA-355E-6AB5-653D9B69F57B}"/>
              </a:ext>
            </a:extLst>
          </p:cNvPr>
          <p:cNvSpPr>
            <a:spLocks noGrp="1"/>
          </p:cNvSpPr>
          <p:nvPr>
            <p:ph idx="1"/>
          </p:nvPr>
        </p:nvSpPr>
        <p:spPr/>
        <p:txBody>
          <a:bodyPr/>
          <a:lstStyle/>
          <a:p>
            <a:r>
              <a:rPr lang="en-US" dirty="0">
                <a:hlinkClick r:id="rId2"/>
              </a:rPr>
              <a:t>https://www.youtube.com/watch?v=lw1STgKUpW0</a:t>
            </a:r>
          </a:p>
          <a:p>
            <a:r>
              <a:rPr lang="en-US" dirty="0">
                <a:hlinkClick r:id="rId2"/>
              </a:rPr>
              <a:t>https://www.youtube.com/watch?v=YxGvrurqSOE</a:t>
            </a:r>
            <a:endParaRPr lang="en-US" dirty="0"/>
          </a:p>
          <a:p>
            <a:endParaRPr lang="en-US" dirty="0"/>
          </a:p>
          <a:p>
            <a:endParaRPr lang="en-US" dirty="0"/>
          </a:p>
          <a:p>
            <a:r>
              <a:rPr lang="en-US" dirty="0"/>
              <a:t>Very important to come up with the Boolean expression from truth table or to reduce the Boolean expression to simplified Boolean.</a:t>
            </a:r>
          </a:p>
          <a:p>
            <a:r>
              <a:rPr lang="en-US" dirty="0"/>
              <a:t>For SOP, 1 is filled in the k-map while for POS, 0 is filled.</a:t>
            </a:r>
          </a:p>
          <a:p>
            <a:r>
              <a:rPr lang="en-US" dirty="0"/>
              <a:t>For SOP, 0 in the exp is complement while for POS, 1 is complement.</a:t>
            </a:r>
          </a:p>
        </p:txBody>
      </p:sp>
    </p:spTree>
    <p:extLst>
      <p:ext uri="{BB962C8B-B14F-4D97-AF65-F5344CB8AC3E}">
        <p14:creationId xmlns:p14="http://schemas.microsoft.com/office/powerpoint/2010/main" val="1795292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A0C8-5889-04FB-8101-3616D274F733}"/>
              </a:ext>
            </a:extLst>
          </p:cNvPr>
          <p:cNvSpPr>
            <a:spLocks noGrp="1"/>
          </p:cNvSpPr>
          <p:nvPr>
            <p:ph type="title"/>
          </p:nvPr>
        </p:nvSpPr>
        <p:spPr/>
        <p:txBody>
          <a:bodyPr/>
          <a:lstStyle/>
          <a:p>
            <a:r>
              <a:rPr lang="en-US" dirty="0"/>
              <a:t>Linting		</a:t>
            </a:r>
          </a:p>
        </p:txBody>
      </p:sp>
      <p:sp>
        <p:nvSpPr>
          <p:cNvPr id="3" name="Content Placeholder 2">
            <a:extLst>
              <a:ext uri="{FF2B5EF4-FFF2-40B4-BE49-F238E27FC236}">
                <a16:creationId xmlns:a16="http://schemas.microsoft.com/office/drawing/2014/main" id="{DEB72827-7F29-5B2F-6F79-5AC8CB032E8F}"/>
              </a:ext>
            </a:extLst>
          </p:cNvPr>
          <p:cNvSpPr>
            <a:spLocks noGrp="1"/>
          </p:cNvSpPr>
          <p:nvPr>
            <p:ph idx="1"/>
          </p:nvPr>
        </p:nvSpPr>
        <p:spPr/>
        <p:txBody>
          <a:bodyPr/>
          <a:lstStyle/>
          <a:p>
            <a:r>
              <a:rPr lang="en-US" dirty="0"/>
              <a:t>Notice that case equality === and logical equality == have different meaning in Verilog. Similarly for != and !==.</a:t>
            </a:r>
          </a:p>
          <a:p>
            <a:pPr algn="l" fontAlgn="base">
              <a:buFont typeface="Arial" panose="020B0604020202020204" pitchFamily="34" charset="0"/>
              <a:buChar char="•"/>
            </a:pPr>
            <a:r>
              <a:rPr lang="en-US" b="0" i="0" dirty="0">
                <a:solidFill>
                  <a:srgbClr val="232629"/>
                </a:solidFill>
                <a:effectLst/>
                <a:latin typeface="inherit"/>
              </a:rPr>
              <a:t>== tests logical equality (tests for 1 and 0, all other will result in x)</a:t>
            </a:r>
          </a:p>
          <a:p>
            <a:pPr algn="l" fontAlgn="base">
              <a:buFont typeface="Arial" panose="020B0604020202020204" pitchFamily="34" charset="0"/>
              <a:buChar char="•"/>
            </a:pPr>
            <a:r>
              <a:rPr lang="en-US" b="0" i="0" dirty="0">
                <a:solidFill>
                  <a:srgbClr val="232629"/>
                </a:solidFill>
                <a:effectLst/>
                <a:latin typeface="inherit"/>
              </a:rPr>
              <a:t>=== tests 4-state logical equality (tests for 1, 0, z and x)</a:t>
            </a:r>
          </a:p>
          <a:p>
            <a:endParaRPr lang="en-US" dirty="0"/>
          </a:p>
        </p:txBody>
      </p:sp>
    </p:spTree>
    <p:extLst>
      <p:ext uri="{BB962C8B-B14F-4D97-AF65-F5344CB8AC3E}">
        <p14:creationId xmlns:p14="http://schemas.microsoft.com/office/powerpoint/2010/main" val="1324062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17F769-024F-77CD-67ED-69723326B611}"/>
              </a:ext>
            </a:extLst>
          </p:cNvPr>
          <p:cNvPicPr>
            <a:picLocks noChangeAspect="1"/>
          </p:cNvPicPr>
          <p:nvPr/>
        </p:nvPicPr>
        <p:blipFill>
          <a:blip r:embed="rId2"/>
          <a:stretch>
            <a:fillRect/>
          </a:stretch>
        </p:blipFill>
        <p:spPr>
          <a:xfrm>
            <a:off x="1766283" y="699706"/>
            <a:ext cx="8659433" cy="5458587"/>
          </a:xfrm>
          <a:prstGeom prst="rect">
            <a:avLst/>
          </a:prstGeom>
        </p:spPr>
      </p:pic>
    </p:spTree>
    <p:extLst>
      <p:ext uri="{BB962C8B-B14F-4D97-AF65-F5344CB8AC3E}">
        <p14:creationId xmlns:p14="http://schemas.microsoft.com/office/powerpoint/2010/main" val="256391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8014E-8B37-4410-8179-547601035758}"/>
              </a:ext>
            </a:extLst>
          </p:cNvPr>
          <p:cNvPicPr>
            <a:picLocks noChangeAspect="1"/>
          </p:cNvPicPr>
          <p:nvPr/>
        </p:nvPicPr>
        <p:blipFill>
          <a:blip r:embed="rId2"/>
          <a:stretch>
            <a:fillRect/>
          </a:stretch>
        </p:blipFill>
        <p:spPr>
          <a:xfrm>
            <a:off x="1466204" y="323416"/>
            <a:ext cx="9259592" cy="6211167"/>
          </a:xfrm>
          <a:prstGeom prst="rect">
            <a:avLst/>
          </a:prstGeom>
        </p:spPr>
      </p:pic>
    </p:spTree>
    <p:extLst>
      <p:ext uri="{BB962C8B-B14F-4D97-AF65-F5344CB8AC3E}">
        <p14:creationId xmlns:p14="http://schemas.microsoft.com/office/powerpoint/2010/main" val="1395528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AD521-2756-D626-F777-66D961E3F720}"/>
              </a:ext>
            </a:extLst>
          </p:cNvPr>
          <p:cNvPicPr>
            <a:picLocks noChangeAspect="1"/>
          </p:cNvPicPr>
          <p:nvPr/>
        </p:nvPicPr>
        <p:blipFill>
          <a:blip r:embed="rId2"/>
          <a:stretch>
            <a:fillRect/>
          </a:stretch>
        </p:blipFill>
        <p:spPr>
          <a:xfrm>
            <a:off x="1613862" y="261495"/>
            <a:ext cx="8964276" cy="6335009"/>
          </a:xfrm>
          <a:prstGeom prst="rect">
            <a:avLst/>
          </a:prstGeom>
        </p:spPr>
      </p:pic>
    </p:spTree>
    <p:extLst>
      <p:ext uri="{BB962C8B-B14F-4D97-AF65-F5344CB8AC3E}">
        <p14:creationId xmlns:p14="http://schemas.microsoft.com/office/powerpoint/2010/main" val="2885759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5CDA00-D6DC-C114-0132-E4FE715EC401}"/>
              </a:ext>
            </a:extLst>
          </p:cNvPr>
          <p:cNvPicPr>
            <a:picLocks noChangeAspect="1"/>
          </p:cNvPicPr>
          <p:nvPr/>
        </p:nvPicPr>
        <p:blipFill>
          <a:blip r:embed="rId2"/>
          <a:stretch>
            <a:fillRect/>
          </a:stretch>
        </p:blipFill>
        <p:spPr>
          <a:xfrm>
            <a:off x="1618625" y="366285"/>
            <a:ext cx="8954750" cy="6125430"/>
          </a:xfrm>
          <a:prstGeom prst="rect">
            <a:avLst/>
          </a:prstGeom>
        </p:spPr>
      </p:pic>
    </p:spTree>
    <p:extLst>
      <p:ext uri="{BB962C8B-B14F-4D97-AF65-F5344CB8AC3E}">
        <p14:creationId xmlns:p14="http://schemas.microsoft.com/office/powerpoint/2010/main" val="79532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BBD180-F0B2-3CBB-6413-D4008172FD31}"/>
              </a:ext>
            </a:extLst>
          </p:cNvPr>
          <p:cNvPicPr>
            <a:picLocks noChangeAspect="1"/>
          </p:cNvPicPr>
          <p:nvPr/>
        </p:nvPicPr>
        <p:blipFill>
          <a:blip r:embed="rId2"/>
          <a:stretch>
            <a:fillRect/>
          </a:stretch>
        </p:blipFill>
        <p:spPr>
          <a:xfrm>
            <a:off x="1513835" y="9047"/>
            <a:ext cx="9164329" cy="6839905"/>
          </a:xfrm>
          <a:prstGeom prst="rect">
            <a:avLst/>
          </a:prstGeom>
        </p:spPr>
      </p:pic>
    </p:spTree>
    <p:extLst>
      <p:ext uri="{BB962C8B-B14F-4D97-AF65-F5344CB8AC3E}">
        <p14:creationId xmlns:p14="http://schemas.microsoft.com/office/powerpoint/2010/main" val="922648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BD5A66-30E8-AB0D-506D-53F02DF89EBD}"/>
              </a:ext>
            </a:extLst>
          </p:cNvPr>
          <p:cNvPicPr>
            <a:picLocks noChangeAspect="1"/>
          </p:cNvPicPr>
          <p:nvPr/>
        </p:nvPicPr>
        <p:blipFill>
          <a:blip r:embed="rId2"/>
          <a:stretch>
            <a:fillRect/>
          </a:stretch>
        </p:blipFill>
        <p:spPr>
          <a:xfrm>
            <a:off x="1675783" y="471074"/>
            <a:ext cx="8840434" cy="5915851"/>
          </a:xfrm>
          <a:prstGeom prst="rect">
            <a:avLst/>
          </a:prstGeom>
        </p:spPr>
      </p:pic>
    </p:spTree>
    <p:extLst>
      <p:ext uri="{BB962C8B-B14F-4D97-AF65-F5344CB8AC3E}">
        <p14:creationId xmlns:p14="http://schemas.microsoft.com/office/powerpoint/2010/main" val="1000640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2596B8-0BDA-FC9C-8607-2B4D0882786E}"/>
              </a:ext>
            </a:extLst>
          </p:cNvPr>
          <p:cNvPicPr>
            <a:picLocks noChangeAspect="1"/>
          </p:cNvPicPr>
          <p:nvPr/>
        </p:nvPicPr>
        <p:blipFill>
          <a:blip r:embed="rId2"/>
          <a:stretch>
            <a:fillRect/>
          </a:stretch>
        </p:blipFill>
        <p:spPr>
          <a:xfrm>
            <a:off x="1605796" y="70969"/>
            <a:ext cx="8821381" cy="6716062"/>
          </a:xfrm>
          <a:prstGeom prst="rect">
            <a:avLst/>
          </a:prstGeom>
        </p:spPr>
      </p:pic>
      <p:sp>
        <p:nvSpPr>
          <p:cNvPr id="6" name="TextBox 5">
            <a:extLst>
              <a:ext uri="{FF2B5EF4-FFF2-40B4-BE49-F238E27FC236}">
                <a16:creationId xmlns:a16="http://schemas.microsoft.com/office/drawing/2014/main" id="{A32D420A-0F79-99FC-C4FF-611C266D05C8}"/>
              </a:ext>
            </a:extLst>
          </p:cNvPr>
          <p:cNvSpPr txBox="1"/>
          <p:nvPr/>
        </p:nvSpPr>
        <p:spPr>
          <a:xfrm>
            <a:off x="9611139" y="1898373"/>
            <a:ext cx="2441713" cy="646331"/>
          </a:xfrm>
          <a:prstGeom prst="rect">
            <a:avLst/>
          </a:prstGeom>
          <a:noFill/>
        </p:spPr>
        <p:txBody>
          <a:bodyPr wrap="square" rtlCol="0">
            <a:spAutoFit/>
          </a:bodyPr>
          <a:lstStyle/>
          <a:p>
            <a:r>
              <a:rPr lang="en-US" b="1" dirty="0"/>
              <a:t>DVFS (Dynamic Voltage Frequency Scaling)</a:t>
            </a:r>
          </a:p>
        </p:txBody>
      </p:sp>
    </p:spTree>
    <p:extLst>
      <p:ext uri="{BB962C8B-B14F-4D97-AF65-F5344CB8AC3E}">
        <p14:creationId xmlns:p14="http://schemas.microsoft.com/office/powerpoint/2010/main" val="2034654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A72B5D-39AF-7ED5-23E2-86399FF13D7C}"/>
              </a:ext>
            </a:extLst>
          </p:cNvPr>
          <p:cNvPicPr>
            <a:picLocks noChangeAspect="1"/>
          </p:cNvPicPr>
          <p:nvPr/>
        </p:nvPicPr>
        <p:blipFill>
          <a:blip r:embed="rId2"/>
          <a:stretch>
            <a:fillRect/>
          </a:stretch>
        </p:blipFill>
        <p:spPr>
          <a:xfrm>
            <a:off x="1737704" y="299601"/>
            <a:ext cx="8716591" cy="6258798"/>
          </a:xfrm>
          <a:prstGeom prst="rect">
            <a:avLst/>
          </a:prstGeom>
        </p:spPr>
      </p:pic>
    </p:spTree>
    <p:extLst>
      <p:ext uri="{BB962C8B-B14F-4D97-AF65-F5344CB8AC3E}">
        <p14:creationId xmlns:p14="http://schemas.microsoft.com/office/powerpoint/2010/main" val="2448184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5E89C-B7F2-11B2-CF90-134D4ABCFCBB}"/>
              </a:ext>
            </a:extLst>
          </p:cNvPr>
          <p:cNvPicPr>
            <a:picLocks noChangeAspect="1"/>
          </p:cNvPicPr>
          <p:nvPr/>
        </p:nvPicPr>
        <p:blipFill>
          <a:blip r:embed="rId2"/>
          <a:stretch>
            <a:fillRect/>
          </a:stretch>
        </p:blipFill>
        <p:spPr>
          <a:xfrm>
            <a:off x="80531" y="0"/>
            <a:ext cx="6707895" cy="6201640"/>
          </a:xfrm>
          <a:prstGeom prst="rect">
            <a:avLst/>
          </a:prstGeom>
        </p:spPr>
      </p:pic>
      <p:sp>
        <p:nvSpPr>
          <p:cNvPr id="8" name="TextBox 7">
            <a:extLst>
              <a:ext uri="{FF2B5EF4-FFF2-40B4-BE49-F238E27FC236}">
                <a16:creationId xmlns:a16="http://schemas.microsoft.com/office/drawing/2014/main" id="{8AF9FFCD-0D47-7457-A926-6A5739CBB17F}"/>
              </a:ext>
            </a:extLst>
          </p:cNvPr>
          <p:cNvSpPr txBox="1"/>
          <p:nvPr/>
        </p:nvSpPr>
        <p:spPr>
          <a:xfrm>
            <a:off x="6917635" y="166977"/>
            <a:ext cx="5005346" cy="6124754"/>
          </a:xfrm>
          <a:prstGeom prst="rect">
            <a:avLst/>
          </a:prstGeom>
          <a:noFill/>
        </p:spPr>
        <p:txBody>
          <a:bodyPr wrap="square" rtlCol="0">
            <a:spAutoFit/>
          </a:bodyPr>
          <a:lstStyle/>
          <a:p>
            <a:pPr marL="285750" indent="-285750">
              <a:buFont typeface="Arial" panose="020B0604020202020204" pitchFamily="34" charset="0"/>
              <a:buChar char="•"/>
            </a:pPr>
            <a:r>
              <a:rPr lang="en-US" sz="1400" dirty="0"/>
              <a:t>All the inputs, where to insert the special cells will be provided in UPF</a:t>
            </a:r>
          </a:p>
          <a:p>
            <a:pPr marL="285750" indent="-285750">
              <a:buFont typeface="Arial" panose="020B0604020202020204" pitchFamily="34" charset="0"/>
              <a:buChar char="•"/>
            </a:pPr>
            <a:r>
              <a:rPr lang="en-US" sz="1400" dirty="0"/>
              <a:t>In UPF we create power cells (power switches, </a:t>
            </a:r>
            <a:r>
              <a:rPr lang="en-US" sz="1400" dirty="0" err="1"/>
              <a:t>etc</a:t>
            </a:r>
            <a:r>
              <a:rPr lang="en-US" sz="1400" dirty="0"/>
              <a:t>). In RTL we do not know on which block is working on what voltage level, we only implemented logic but what voltage to connect to this design we have to tell in UPF. </a:t>
            </a:r>
          </a:p>
          <a:p>
            <a:pPr marL="285750" indent="-285750">
              <a:buFont typeface="Arial" panose="020B0604020202020204" pitchFamily="34" charset="0"/>
              <a:buChar char="•"/>
            </a:pPr>
            <a:r>
              <a:rPr lang="en-US" sz="1400" dirty="0"/>
              <a:t>Some domain are working on 0.7V, 1V, </a:t>
            </a:r>
            <a:r>
              <a:rPr lang="en-US" sz="1400" dirty="0" err="1"/>
              <a:t>etc</a:t>
            </a:r>
            <a:r>
              <a:rPr lang="en-US" sz="1400" dirty="0"/>
              <a:t> then we have to connect these domains to 0.7, 1V voltage source. All these connections is controlled in UPF.</a:t>
            </a:r>
          </a:p>
          <a:p>
            <a:pPr marL="285750" indent="-285750">
              <a:buFont typeface="Arial" panose="020B0604020202020204" pitchFamily="34" charset="0"/>
              <a:buChar char="•"/>
            </a:pPr>
            <a:r>
              <a:rPr lang="en-US" sz="1400" dirty="0"/>
              <a:t>The way we’re controlling clock domains in the SGDC file for CDC similarly we can control power domains through UPF files.</a:t>
            </a:r>
          </a:p>
          <a:p>
            <a:pPr marL="285750" indent="-285750">
              <a:buFont typeface="Arial" panose="020B0604020202020204" pitchFamily="34" charset="0"/>
              <a:buChar char="•"/>
            </a:pPr>
            <a:r>
              <a:rPr lang="en-US" sz="1400" dirty="0"/>
              <a:t>SGDC file is constraint, over here constraint is UPF files.</a:t>
            </a:r>
          </a:p>
          <a:p>
            <a:pPr marL="285750" indent="-285750">
              <a:buFont typeface="Arial" panose="020B0604020202020204" pitchFamily="34" charset="0"/>
              <a:buChar char="•"/>
            </a:pPr>
            <a:r>
              <a:rPr lang="en-US" sz="1400" dirty="0"/>
              <a:t>SGDC mentions which blocks are asynchronous. UPF tells which blocks are different power domains.</a:t>
            </a:r>
          </a:p>
          <a:p>
            <a:pPr marL="285750" indent="-285750">
              <a:buFont typeface="Arial" panose="020B0604020202020204" pitchFamily="34" charset="0"/>
              <a:buChar char="•"/>
            </a:pPr>
            <a:r>
              <a:rPr lang="en-US" sz="1400" dirty="0"/>
              <a:t>Where to insert power cells, in between which power rails we have to insert, what to control , </a:t>
            </a:r>
            <a:r>
              <a:rPr lang="en-US" sz="1400" dirty="0" err="1"/>
              <a:t>etc</a:t>
            </a:r>
            <a:r>
              <a:rPr lang="en-US" sz="1400" dirty="0"/>
              <a:t> all this is mentioned in UPF input files.</a:t>
            </a:r>
          </a:p>
          <a:p>
            <a:pPr marL="285750" indent="-285750">
              <a:buFont typeface="Arial" panose="020B0604020202020204" pitchFamily="34" charset="0"/>
              <a:buChar char="•"/>
            </a:pPr>
            <a:r>
              <a:rPr lang="en-US" sz="1400" dirty="0"/>
              <a:t>If you do not provide UPF file tool will assume that the whole design works on the same voltage source and that there are no power domains and hence will give no violations. Only after giving details it will throw errors like voltage shifter missing. Based on the violations we have to write constraints in the form of UPF.</a:t>
            </a:r>
          </a:p>
          <a:p>
            <a:pPr marL="285750" indent="-285750">
              <a:buFont typeface="Arial" panose="020B0604020202020204" pitchFamily="34" charset="0"/>
              <a:buChar char="•"/>
            </a:pPr>
            <a:r>
              <a:rPr lang="en-US" sz="1400" dirty="0"/>
              <a:t>In Synthesis these power cells are placed hence now we have to check the UPF w.r.t gate level netlist (initially we checked it only w.r.t RTL). We have to check UPF again after </a:t>
            </a:r>
            <a:r>
              <a:rPr lang="en-US" sz="1400" dirty="0" err="1"/>
              <a:t>PnR</a:t>
            </a:r>
            <a:r>
              <a:rPr lang="en-US" sz="1400" dirty="0"/>
              <a:t>.</a:t>
            </a:r>
          </a:p>
          <a:p>
            <a:pPr marL="285750" indent="-285750">
              <a:buFont typeface="Arial" panose="020B0604020202020204" pitchFamily="34" charset="0"/>
              <a:buChar char="•"/>
            </a:pPr>
            <a:r>
              <a:rPr lang="en-US" sz="1400" dirty="0"/>
              <a:t>Power Intent is captured in UPF</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535595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517FF-4475-2A2F-1CB2-9EAA744D087E}"/>
              </a:ext>
            </a:extLst>
          </p:cNvPr>
          <p:cNvPicPr>
            <a:picLocks noChangeAspect="1"/>
          </p:cNvPicPr>
          <p:nvPr/>
        </p:nvPicPr>
        <p:blipFill>
          <a:blip r:embed="rId2"/>
          <a:stretch>
            <a:fillRect/>
          </a:stretch>
        </p:blipFill>
        <p:spPr>
          <a:xfrm>
            <a:off x="128614" y="162739"/>
            <a:ext cx="6948048" cy="6134956"/>
          </a:xfrm>
          <a:prstGeom prst="rect">
            <a:avLst/>
          </a:prstGeom>
        </p:spPr>
      </p:pic>
      <p:sp>
        <p:nvSpPr>
          <p:cNvPr id="6" name="TextBox 5">
            <a:extLst>
              <a:ext uri="{FF2B5EF4-FFF2-40B4-BE49-F238E27FC236}">
                <a16:creationId xmlns:a16="http://schemas.microsoft.com/office/drawing/2014/main" id="{8A339888-45BA-8A4E-AB3E-76F914267B15}"/>
              </a:ext>
            </a:extLst>
          </p:cNvPr>
          <p:cNvSpPr txBox="1"/>
          <p:nvPr/>
        </p:nvSpPr>
        <p:spPr>
          <a:xfrm>
            <a:off x="7058040" y="252528"/>
            <a:ext cx="5005346"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Undetermined X logic will flow to the next Active logic when shutdown logic is turned off hence we have to use Isolation Cell in between them.</a:t>
            </a:r>
          </a:p>
          <a:p>
            <a:pPr marL="285750" indent="-285750">
              <a:buFont typeface="Arial" panose="020B0604020202020204" pitchFamily="34" charset="0"/>
              <a:buChar char="•"/>
            </a:pPr>
            <a:r>
              <a:rPr lang="en-US" sz="1400" dirty="0"/>
              <a:t>Drives known value (0/1) to Active Logic before shutting off the shutdown logic.</a:t>
            </a:r>
          </a:p>
          <a:p>
            <a:pPr marL="285750" indent="-285750">
              <a:buFont typeface="Arial" panose="020B0604020202020204" pitchFamily="34" charset="0"/>
              <a:buChar char="•"/>
            </a:pPr>
            <a:r>
              <a:rPr lang="en-US" sz="1400" dirty="0"/>
              <a:t>Enable also comes from RTL power control logic.</a:t>
            </a:r>
          </a:p>
          <a:p>
            <a:pPr marL="285750" indent="-285750">
              <a:buFont typeface="Arial" panose="020B0604020202020204" pitchFamily="34" charset="0"/>
              <a:buChar char="•"/>
            </a:pPr>
            <a:r>
              <a:rPr lang="en-US" sz="1400" dirty="0"/>
              <a:t>Notice that VDD in ISO is actually </a:t>
            </a:r>
            <a:r>
              <a:rPr lang="en-US" sz="1400" dirty="0" err="1"/>
              <a:t>VDD_BackUp</a:t>
            </a:r>
            <a:r>
              <a:rPr lang="en-US" sz="1400" dirty="0"/>
              <a:t> because VDD is used to shut the shutdown logic Off.</a:t>
            </a:r>
          </a:p>
          <a:p>
            <a:pPr marL="285750" indent="-285750">
              <a:buFont typeface="Arial" panose="020B0604020202020204" pitchFamily="34" charset="0"/>
              <a:buChar char="•"/>
            </a:pPr>
            <a:r>
              <a:rPr lang="en-US" sz="1400" dirty="0"/>
              <a:t>Isolation Cells are used whenever signals is passing from off domain to On domain.</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8017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9F8851-FBDB-7B49-617D-4FC26FC3BF77}"/>
              </a:ext>
            </a:extLst>
          </p:cNvPr>
          <p:cNvPicPr>
            <a:picLocks noChangeAspect="1"/>
          </p:cNvPicPr>
          <p:nvPr/>
        </p:nvPicPr>
        <p:blipFill>
          <a:blip r:embed="rId2"/>
          <a:stretch>
            <a:fillRect/>
          </a:stretch>
        </p:blipFill>
        <p:spPr>
          <a:xfrm>
            <a:off x="87809" y="0"/>
            <a:ext cx="8716591" cy="6249272"/>
          </a:xfrm>
          <a:prstGeom prst="rect">
            <a:avLst/>
          </a:prstGeom>
        </p:spPr>
      </p:pic>
      <p:sp>
        <p:nvSpPr>
          <p:cNvPr id="6" name="TextBox 5">
            <a:extLst>
              <a:ext uri="{FF2B5EF4-FFF2-40B4-BE49-F238E27FC236}">
                <a16:creationId xmlns:a16="http://schemas.microsoft.com/office/drawing/2014/main" id="{68C3A2E9-C0FD-8A83-1488-7367C32CED51}"/>
              </a:ext>
            </a:extLst>
          </p:cNvPr>
          <p:cNvSpPr txBox="1"/>
          <p:nvPr/>
        </p:nvSpPr>
        <p:spPr>
          <a:xfrm>
            <a:off x="9193696" y="218661"/>
            <a:ext cx="2683565" cy="4401205"/>
          </a:xfrm>
          <a:prstGeom prst="rect">
            <a:avLst/>
          </a:prstGeom>
          <a:noFill/>
        </p:spPr>
        <p:txBody>
          <a:bodyPr wrap="square" rtlCol="0">
            <a:spAutoFit/>
          </a:bodyPr>
          <a:lstStyle/>
          <a:p>
            <a:pPr marL="285750" indent="-285750">
              <a:buFont typeface="Arial" panose="020B0604020202020204" pitchFamily="34" charset="0"/>
              <a:buChar char="•"/>
            </a:pPr>
            <a:r>
              <a:rPr lang="en-US" sz="1400" dirty="0"/>
              <a:t>0/1 of 1V domain is 0.2/0.7V.</a:t>
            </a:r>
          </a:p>
          <a:p>
            <a:pPr marL="285750" indent="-285750">
              <a:buFont typeface="Arial" panose="020B0604020202020204" pitchFamily="34" charset="0"/>
              <a:buChar char="•"/>
            </a:pPr>
            <a:r>
              <a:rPr lang="en-US" sz="1400" dirty="0"/>
              <a:t>0/1 of 5V domain is 0.8/3.95V.</a:t>
            </a:r>
          </a:p>
          <a:p>
            <a:pPr marL="285750" indent="-285750">
              <a:buFont typeface="Arial" panose="020B0604020202020204" pitchFamily="34" charset="0"/>
              <a:buChar char="•"/>
            </a:pPr>
            <a:r>
              <a:rPr lang="en-US" sz="1400" dirty="0"/>
              <a:t>Hence 1 of 1V domain is understood as 0 for 5V domain.</a:t>
            </a:r>
          </a:p>
          <a:p>
            <a:pPr marL="285750" indent="-285750">
              <a:buFont typeface="Arial" panose="020B0604020202020204" pitchFamily="34" charset="0"/>
              <a:buChar char="•"/>
            </a:pPr>
            <a:r>
              <a:rPr lang="en-US" sz="1400" dirty="0"/>
              <a:t>Buffer-type level shifter is normal level shifter.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If Two cells of different domains are connected then anyone of them can go ON and OFF to save power. Hence when one goes OFF, isolation cells has to be used while when both are ON, level shifters has to be used. This requirement is fulfilled by “Enable level shifter ” which consists of both level shifter and isolation cells. </a:t>
            </a:r>
          </a:p>
        </p:txBody>
      </p:sp>
    </p:spTree>
    <p:extLst>
      <p:ext uri="{BB962C8B-B14F-4D97-AF65-F5344CB8AC3E}">
        <p14:creationId xmlns:p14="http://schemas.microsoft.com/office/powerpoint/2010/main" val="148117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E8D00-04C1-B456-AC79-68ED0D032D4F}"/>
              </a:ext>
            </a:extLst>
          </p:cNvPr>
          <p:cNvPicPr>
            <a:picLocks noChangeAspect="1"/>
          </p:cNvPicPr>
          <p:nvPr/>
        </p:nvPicPr>
        <p:blipFill>
          <a:blip r:embed="rId2"/>
          <a:stretch>
            <a:fillRect/>
          </a:stretch>
        </p:blipFill>
        <p:spPr>
          <a:xfrm>
            <a:off x="248479" y="112409"/>
            <a:ext cx="6559826" cy="6335009"/>
          </a:xfrm>
          <a:prstGeom prst="rect">
            <a:avLst/>
          </a:prstGeom>
        </p:spPr>
      </p:pic>
      <p:sp>
        <p:nvSpPr>
          <p:cNvPr id="6" name="TextBox 5">
            <a:extLst>
              <a:ext uri="{FF2B5EF4-FFF2-40B4-BE49-F238E27FC236}">
                <a16:creationId xmlns:a16="http://schemas.microsoft.com/office/drawing/2014/main" id="{011E0342-FDC5-1228-CB8E-37F8CC296540}"/>
              </a:ext>
            </a:extLst>
          </p:cNvPr>
          <p:cNvSpPr txBox="1"/>
          <p:nvPr/>
        </p:nvSpPr>
        <p:spPr>
          <a:xfrm>
            <a:off x="6917635" y="166977"/>
            <a:ext cx="500534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If a logic needs to be propagated from block 1 to block 3 through block 2 but say block 2 is shut off then we will not be able to pass the signal.</a:t>
            </a:r>
          </a:p>
          <a:p>
            <a:pPr marL="285750" indent="-285750">
              <a:buFont typeface="Arial" panose="020B0604020202020204" pitchFamily="34" charset="0"/>
              <a:buChar char="•"/>
            </a:pPr>
            <a:r>
              <a:rPr lang="en-US" sz="1400" dirty="0"/>
              <a:t>Always-on logic is used in these scenarios for block2 to pass the signal.</a:t>
            </a:r>
          </a:p>
          <a:p>
            <a:pPr marL="285750" indent="-285750">
              <a:buFont typeface="Arial" panose="020B0604020202020204" pitchFamily="34" charset="0"/>
              <a:buChar char="•"/>
            </a:pPr>
            <a:r>
              <a:rPr lang="en-US" sz="1400" dirty="0"/>
              <a:t>Single rail – Only VDD</a:t>
            </a:r>
          </a:p>
          <a:p>
            <a:pPr marL="285750" indent="-285750">
              <a:buFont typeface="Arial" panose="020B0604020202020204" pitchFamily="34" charset="0"/>
              <a:buChar char="•"/>
            </a:pPr>
            <a:r>
              <a:rPr lang="en-US" sz="1400" dirty="0"/>
              <a:t>Dual rail – VDD and </a:t>
            </a:r>
            <a:r>
              <a:rPr lang="en-US" sz="1400" dirty="0" err="1"/>
              <a:t>VDD_Backup</a:t>
            </a:r>
            <a:endParaRPr lang="en-US" sz="1400" dirty="0"/>
          </a:p>
        </p:txBody>
      </p:sp>
    </p:spTree>
    <p:extLst>
      <p:ext uri="{BB962C8B-B14F-4D97-AF65-F5344CB8AC3E}">
        <p14:creationId xmlns:p14="http://schemas.microsoft.com/office/powerpoint/2010/main" val="3962897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923F-902C-DE01-DBC5-C0EAAE287891}"/>
              </a:ext>
            </a:extLst>
          </p:cNvPr>
          <p:cNvPicPr>
            <a:picLocks noChangeAspect="1"/>
          </p:cNvPicPr>
          <p:nvPr/>
        </p:nvPicPr>
        <p:blipFill>
          <a:blip r:embed="rId2"/>
          <a:stretch>
            <a:fillRect/>
          </a:stretch>
        </p:blipFill>
        <p:spPr>
          <a:xfrm>
            <a:off x="0" y="113234"/>
            <a:ext cx="6639339" cy="6373114"/>
          </a:xfrm>
          <a:prstGeom prst="rect">
            <a:avLst/>
          </a:prstGeom>
        </p:spPr>
      </p:pic>
      <p:sp>
        <p:nvSpPr>
          <p:cNvPr id="6" name="TextBox 5">
            <a:extLst>
              <a:ext uri="{FF2B5EF4-FFF2-40B4-BE49-F238E27FC236}">
                <a16:creationId xmlns:a16="http://schemas.microsoft.com/office/drawing/2014/main" id="{84C190C3-BB7F-B665-BC9C-5DC40A2B7199}"/>
              </a:ext>
            </a:extLst>
          </p:cNvPr>
          <p:cNvSpPr txBox="1"/>
          <p:nvPr/>
        </p:nvSpPr>
        <p:spPr>
          <a:xfrm>
            <a:off x="6917635" y="166977"/>
            <a:ext cx="5005346"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Retention Registers allows us to start from the previous data whenever the power down is happening.</a:t>
            </a:r>
          </a:p>
          <a:p>
            <a:pPr marL="285750" indent="-285750">
              <a:buFont typeface="Arial" panose="020B0604020202020204" pitchFamily="34" charset="0"/>
              <a:buChar char="•"/>
            </a:pPr>
            <a:r>
              <a:rPr lang="en-US" sz="1400" dirty="0"/>
              <a:t>Whenever you save the data register bank data is stored to shadow logic (latch).</a:t>
            </a:r>
          </a:p>
          <a:p>
            <a:pPr marL="285750" indent="-285750">
              <a:buFont typeface="Arial" panose="020B0604020202020204" pitchFamily="34" charset="0"/>
              <a:buChar char="•"/>
            </a:pPr>
            <a:r>
              <a:rPr lang="en-US" sz="1400" dirty="0"/>
              <a:t>When restore happens the data from latch is used.</a:t>
            </a:r>
          </a:p>
          <a:p>
            <a:pPr marL="285750" indent="-285750">
              <a:buFont typeface="Arial" panose="020B0604020202020204" pitchFamily="34" charset="0"/>
              <a:buChar char="•"/>
            </a:pPr>
            <a:r>
              <a:rPr lang="en-US" sz="1400" dirty="0"/>
              <a:t>Register bank is connected to VDD. VDD_BACKUP is connected to latch. Latch will hold the value.</a:t>
            </a:r>
          </a:p>
          <a:p>
            <a:pPr marL="285750" indent="-285750">
              <a:buFont typeface="Arial" panose="020B0604020202020204" pitchFamily="34" charset="0"/>
              <a:buChar char="•"/>
            </a:pPr>
            <a:r>
              <a:rPr lang="en-US" sz="1400" dirty="0"/>
              <a:t>Whenever the register bank goes OFF that is VDD is turned OFF then latch will be enabled.</a:t>
            </a:r>
          </a:p>
          <a:p>
            <a:pPr marL="285750" indent="-285750">
              <a:buFont typeface="Arial" panose="020B0604020202020204" pitchFamily="34" charset="0"/>
              <a:buChar char="•"/>
            </a:pPr>
            <a:r>
              <a:rPr lang="en-US" sz="1400" dirty="0"/>
              <a:t>Used for power gating. Whenever power gating is done we lose the logic values.</a:t>
            </a:r>
          </a:p>
          <a:p>
            <a:pPr marL="285750" indent="-285750">
              <a:buFont typeface="Arial" panose="020B0604020202020204" pitchFamily="34" charset="0"/>
              <a:buChar char="•"/>
            </a:pPr>
            <a:r>
              <a:rPr lang="en-US" sz="1400" dirty="0"/>
              <a:t>VDD_BACKUP is very low and used just to retain the logic values.</a:t>
            </a:r>
          </a:p>
        </p:txBody>
      </p:sp>
    </p:spTree>
    <p:extLst>
      <p:ext uri="{BB962C8B-B14F-4D97-AF65-F5344CB8AC3E}">
        <p14:creationId xmlns:p14="http://schemas.microsoft.com/office/powerpoint/2010/main" val="1016584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0C9F2-0AB0-1B51-A36A-B1ED5C164469}"/>
              </a:ext>
            </a:extLst>
          </p:cNvPr>
          <p:cNvPicPr>
            <a:picLocks noChangeAspect="1"/>
          </p:cNvPicPr>
          <p:nvPr/>
        </p:nvPicPr>
        <p:blipFill>
          <a:blip r:embed="rId2"/>
          <a:stretch>
            <a:fillRect/>
          </a:stretch>
        </p:blipFill>
        <p:spPr>
          <a:xfrm>
            <a:off x="1875836" y="409153"/>
            <a:ext cx="8440328" cy="6039693"/>
          </a:xfrm>
          <a:prstGeom prst="rect">
            <a:avLst/>
          </a:prstGeom>
        </p:spPr>
      </p:pic>
    </p:spTree>
    <p:extLst>
      <p:ext uri="{BB962C8B-B14F-4D97-AF65-F5344CB8AC3E}">
        <p14:creationId xmlns:p14="http://schemas.microsoft.com/office/powerpoint/2010/main" val="254278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5A878-F1BA-297A-F3FE-9FFCEED466E4}"/>
              </a:ext>
            </a:extLst>
          </p:cNvPr>
          <p:cNvPicPr>
            <a:picLocks noChangeAspect="1"/>
          </p:cNvPicPr>
          <p:nvPr/>
        </p:nvPicPr>
        <p:blipFill>
          <a:blip r:embed="rId2"/>
          <a:stretch>
            <a:fillRect/>
          </a:stretch>
        </p:blipFill>
        <p:spPr>
          <a:xfrm>
            <a:off x="88221" y="74335"/>
            <a:ext cx="6431849" cy="5953956"/>
          </a:xfrm>
          <a:prstGeom prst="rect">
            <a:avLst/>
          </a:prstGeom>
        </p:spPr>
      </p:pic>
      <p:sp>
        <p:nvSpPr>
          <p:cNvPr id="6" name="TextBox 5">
            <a:extLst>
              <a:ext uri="{FF2B5EF4-FFF2-40B4-BE49-F238E27FC236}">
                <a16:creationId xmlns:a16="http://schemas.microsoft.com/office/drawing/2014/main" id="{CA2CE4F6-492E-0B22-0879-CF522C1F1963}"/>
              </a:ext>
            </a:extLst>
          </p:cNvPr>
          <p:cNvSpPr txBox="1"/>
          <p:nvPr/>
        </p:nvSpPr>
        <p:spPr>
          <a:xfrm>
            <a:off x="7146236" y="675861"/>
            <a:ext cx="43135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One can include UPF too at RTL level and functional verify the design.</a:t>
            </a:r>
          </a:p>
        </p:txBody>
      </p:sp>
    </p:spTree>
    <p:extLst>
      <p:ext uri="{BB962C8B-B14F-4D97-AF65-F5344CB8AC3E}">
        <p14:creationId xmlns:p14="http://schemas.microsoft.com/office/powerpoint/2010/main" val="281024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4701EB-510F-16BA-3D77-35A2ABA61406}"/>
              </a:ext>
            </a:extLst>
          </p:cNvPr>
          <p:cNvPicPr>
            <a:picLocks noChangeAspect="1"/>
          </p:cNvPicPr>
          <p:nvPr/>
        </p:nvPicPr>
        <p:blipFill>
          <a:blip r:embed="rId2"/>
          <a:stretch>
            <a:fillRect/>
          </a:stretch>
        </p:blipFill>
        <p:spPr>
          <a:xfrm>
            <a:off x="1232809" y="466311"/>
            <a:ext cx="9726382" cy="5925377"/>
          </a:xfrm>
          <a:prstGeom prst="rect">
            <a:avLst/>
          </a:prstGeom>
        </p:spPr>
      </p:pic>
    </p:spTree>
    <p:extLst>
      <p:ext uri="{BB962C8B-B14F-4D97-AF65-F5344CB8AC3E}">
        <p14:creationId xmlns:p14="http://schemas.microsoft.com/office/powerpoint/2010/main" val="3769446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D2FCB-645E-360A-077B-75591E9819BA}"/>
              </a:ext>
            </a:extLst>
          </p:cNvPr>
          <p:cNvPicPr>
            <a:picLocks noChangeAspect="1"/>
          </p:cNvPicPr>
          <p:nvPr/>
        </p:nvPicPr>
        <p:blipFill>
          <a:blip r:embed="rId2"/>
          <a:stretch>
            <a:fillRect/>
          </a:stretch>
        </p:blipFill>
        <p:spPr>
          <a:xfrm>
            <a:off x="228799" y="0"/>
            <a:ext cx="6211758" cy="6477904"/>
          </a:xfrm>
          <a:prstGeom prst="rect">
            <a:avLst/>
          </a:prstGeom>
        </p:spPr>
      </p:pic>
    </p:spTree>
    <p:extLst>
      <p:ext uri="{BB962C8B-B14F-4D97-AF65-F5344CB8AC3E}">
        <p14:creationId xmlns:p14="http://schemas.microsoft.com/office/powerpoint/2010/main" val="3207064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82EBA-53D0-DFF6-CE09-AAC14F105D28}"/>
              </a:ext>
            </a:extLst>
          </p:cNvPr>
          <p:cNvPicPr>
            <a:picLocks noChangeAspect="1"/>
          </p:cNvPicPr>
          <p:nvPr/>
        </p:nvPicPr>
        <p:blipFill>
          <a:blip r:embed="rId2"/>
          <a:stretch>
            <a:fillRect/>
          </a:stretch>
        </p:blipFill>
        <p:spPr>
          <a:xfrm>
            <a:off x="167735" y="138701"/>
            <a:ext cx="8735644" cy="6401693"/>
          </a:xfrm>
          <a:prstGeom prst="rect">
            <a:avLst/>
          </a:prstGeom>
        </p:spPr>
      </p:pic>
      <p:sp>
        <p:nvSpPr>
          <p:cNvPr id="6" name="TextBox 5">
            <a:extLst>
              <a:ext uri="{FF2B5EF4-FFF2-40B4-BE49-F238E27FC236}">
                <a16:creationId xmlns:a16="http://schemas.microsoft.com/office/drawing/2014/main" id="{95807A90-5665-8A70-0577-A82A286E67CA}"/>
              </a:ext>
            </a:extLst>
          </p:cNvPr>
          <p:cNvSpPr txBox="1"/>
          <p:nvPr/>
        </p:nvSpPr>
        <p:spPr>
          <a:xfrm>
            <a:off x="8050696" y="2226364"/>
            <a:ext cx="1739347" cy="1477328"/>
          </a:xfrm>
          <a:prstGeom prst="rect">
            <a:avLst/>
          </a:prstGeom>
          <a:noFill/>
        </p:spPr>
        <p:txBody>
          <a:bodyPr wrap="square" rtlCol="0">
            <a:spAutoFit/>
          </a:bodyPr>
          <a:lstStyle/>
          <a:p>
            <a:r>
              <a:rPr lang="en-US" dirty="0"/>
              <a:t>We have to check the power intent at all the stages. RTL, Synthesis, </a:t>
            </a:r>
            <a:r>
              <a:rPr lang="en-US" dirty="0" err="1"/>
              <a:t>PnR</a:t>
            </a:r>
            <a:endParaRPr lang="en-US" dirty="0"/>
          </a:p>
        </p:txBody>
      </p:sp>
    </p:spTree>
    <p:extLst>
      <p:ext uri="{BB962C8B-B14F-4D97-AF65-F5344CB8AC3E}">
        <p14:creationId xmlns:p14="http://schemas.microsoft.com/office/powerpoint/2010/main" val="2043526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CA746-B8DD-0B11-3603-9BD6D15AEDEB}"/>
              </a:ext>
            </a:extLst>
          </p:cNvPr>
          <p:cNvPicPr>
            <a:picLocks noChangeAspect="1"/>
          </p:cNvPicPr>
          <p:nvPr/>
        </p:nvPicPr>
        <p:blipFill>
          <a:blip r:embed="rId2"/>
          <a:stretch>
            <a:fillRect/>
          </a:stretch>
        </p:blipFill>
        <p:spPr>
          <a:xfrm>
            <a:off x="1661493" y="432969"/>
            <a:ext cx="8869013" cy="5992061"/>
          </a:xfrm>
          <a:prstGeom prst="rect">
            <a:avLst/>
          </a:prstGeom>
        </p:spPr>
      </p:pic>
    </p:spTree>
    <p:extLst>
      <p:ext uri="{BB962C8B-B14F-4D97-AF65-F5344CB8AC3E}">
        <p14:creationId xmlns:p14="http://schemas.microsoft.com/office/powerpoint/2010/main" val="229924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4CC65-9494-F773-5AB2-7AFCB1C4524E}"/>
              </a:ext>
            </a:extLst>
          </p:cNvPr>
          <p:cNvPicPr>
            <a:picLocks noChangeAspect="1"/>
          </p:cNvPicPr>
          <p:nvPr/>
        </p:nvPicPr>
        <p:blipFill>
          <a:blip r:embed="rId2"/>
          <a:stretch>
            <a:fillRect/>
          </a:stretch>
        </p:blipFill>
        <p:spPr>
          <a:xfrm>
            <a:off x="0" y="547888"/>
            <a:ext cx="8792802" cy="6020640"/>
          </a:xfrm>
          <a:prstGeom prst="rect">
            <a:avLst/>
          </a:prstGeom>
        </p:spPr>
      </p:pic>
      <p:sp>
        <p:nvSpPr>
          <p:cNvPr id="4" name="TextBox 3">
            <a:extLst>
              <a:ext uri="{FF2B5EF4-FFF2-40B4-BE49-F238E27FC236}">
                <a16:creationId xmlns:a16="http://schemas.microsoft.com/office/drawing/2014/main" id="{4E21CEF8-4CE3-6300-4D5D-4B19A5F8C864}"/>
              </a:ext>
            </a:extLst>
          </p:cNvPr>
          <p:cNvSpPr txBox="1"/>
          <p:nvPr/>
        </p:nvSpPr>
        <p:spPr>
          <a:xfrm>
            <a:off x="9163878" y="1371600"/>
            <a:ext cx="2325757" cy="923330"/>
          </a:xfrm>
          <a:prstGeom prst="rect">
            <a:avLst/>
          </a:prstGeom>
          <a:noFill/>
        </p:spPr>
        <p:txBody>
          <a:bodyPr wrap="square" rtlCol="0">
            <a:spAutoFit/>
          </a:bodyPr>
          <a:lstStyle/>
          <a:p>
            <a:r>
              <a:rPr lang="en-US" dirty="0"/>
              <a:t>Define at what level you want to create UPF ports</a:t>
            </a:r>
          </a:p>
        </p:txBody>
      </p:sp>
    </p:spTree>
    <p:extLst>
      <p:ext uri="{BB962C8B-B14F-4D97-AF65-F5344CB8AC3E}">
        <p14:creationId xmlns:p14="http://schemas.microsoft.com/office/powerpoint/2010/main" val="51134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45ACF-A425-E566-2D02-E399BFD298F4}"/>
              </a:ext>
            </a:extLst>
          </p:cNvPr>
          <p:cNvPicPr>
            <a:picLocks noChangeAspect="1"/>
          </p:cNvPicPr>
          <p:nvPr/>
        </p:nvPicPr>
        <p:blipFill>
          <a:blip r:embed="rId2"/>
          <a:stretch>
            <a:fillRect/>
          </a:stretch>
        </p:blipFill>
        <p:spPr>
          <a:xfrm>
            <a:off x="167099" y="404390"/>
            <a:ext cx="8935697" cy="6049219"/>
          </a:xfrm>
          <a:prstGeom prst="rect">
            <a:avLst/>
          </a:prstGeom>
        </p:spPr>
      </p:pic>
      <p:sp>
        <p:nvSpPr>
          <p:cNvPr id="4" name="TextBox 3">
            <a:extLst>
              <a:ext uri="{FF2B5EF4-FFF2-40B4-BE49-F238E27FC236}">
                <a16:creationId xmlns:a16="http://schemas.microsoft.com/office/drawing/2014/main" id="{CFDD48FF-5D29-F083-067E-EFCBCB87B5AA}"/>
              </a:ext>
            </a:extLst>
          </p:cNvPr>
          <p:cNvSpPr txBox="1"/>
          <p:nvPr/>
        </p:nvSpPr>
        <p:spPr>
          <a:xfrm>
            <a:off x="8209722" y="2117034"/>
            <a:ext cx="279289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 Means going up the hierarchy</a:t>
            </a:r>
          </a:p>
          <a:p>
            <a:pPr marL="285750" indent="-285750">
              <a:buFont typeface="Arial" panose="020B0604020202020204" pitchFamily="34" charset="0"/>
              <a:buChar char="•"/>
            </a:pPr>
            <a:r>
              <a:rPr lang="en-US" dirty="0"/>
              <a:t>/ means going back to the root which is Sub here</a:t>
            </a:r>
          </a:p>
          <a:p>
            <a:pPr marL="285750" indent="-285750">
              <a:buFont typeface="Arial" panose="020B0604020202020204" pitchFamily="34" charset="0"/>
              <a:buChar char="•"/>
            </a:pPr>
            <a:r>
              <a:rPr lang="en-US" dirty="0"/>
              <a:t>P1/M1 means applying scope to P1 and then M1</a:t>
            </a:r>
          </a:p>
        </p:txBody>
      </p:sp>
    </p:spTree>
    <p:extLst>
      <p:ext uri="{BB962C8B-B14F-4D97-AF65-F5344CB8AC3E}">
        <p14:creationId xmlns:p14="http://schemas.microsoft.com/office/powerpoint/2010/main" val="246351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E7815-6D6C-C5F8-B464-D0EF7A103783}"/>
              </a:ext>
            </a:extLst>
          </p:cNvPr>
          <p:cNvPicPr>
            <a:picLocks noChangeAspect="1"/>
          </p:cNvPicPr>
          <p:nvPr/>
        </p:nvPicPr>
        <p:blipFill>
          <a:blip r:embed="rId2"/>
          <a:stretch>
            <a:fillRect/>
          </a:stretch>
        </p:blipFill>
        <p:spPr>
          <a:xfrm>
            <a:off x="172911" y="271022"/>
            <a:ext cx="8745170" cy="6315956"/>
          </a:xfrm>
          <a:prstGeom prst="rect">
            <a:avLst/>
          </a:prstGeom>
        </p:spPr>
      </p:pic>
      <p:sp>
        <p:nvSpPr>
          <p:cNvPr id="4" name="TextBox 3">
            <a:extLst>
              <a:ext uri="{FF2B5EF4-FFF2-40B4-BE49-F238E27FC236}">
                <a16:creationId xmlns:a16="http://schemas.microsoft.com/office/drawing/2014/main" id="{484B312E-05C7-3973-56C9-F79F526E8D62}"/>
              </a:ext>
            </a:extLst>
          </p:cNvPr>
          <p:cNvSpPr txBox="1"/>
          <p:nvPr/>
        </p:nvSpPr>
        <p:spPr>
          <a:xfrm>
            <a:off x="8209722" y="2117034"/>
            <a:ext cx="279289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Creating Power Domain for each hierarchy.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do not define a particular power domain then it will take the power domain of upper hierarchy.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 if power domain for M1, M2 is not defined it will assume the power domain of P1.</a:t>
            </a:r>
          </a:p>
        </p:txBody>
      </p:sp>
    </p:spTree>
    <p:extLst>
      <p:ext uri="{BB962C8B-B14F-4D97-AF65-F5344CB8AC3E}">
        <p14:creationId xmlns:p14="http://schemas.microsoft.com/office/powerpoint/2010/main" val="825800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613A8-AF7B-D7E9-9ACC-720819CD6089}"/>
              </a:ext>
            </a:extLst>
          </p:cNvPr>
          <p:cNvPicPr>
            <a:picLocks noChangeAspect="1"/>
          </p:cNvPicPr>
          <p:nvPr/>
        </p:nvPicPr>
        <p:blipFill>
          <a:blip r:embed="rId2"/>
          <a:stretch>
            <a:fillRect/>
          </a:stretch>
        </p:blipFill>
        <p:spPr>
          <a:xfrm>
            <a:off x="1799625" y="518706"/>
            <a:ext cx="8592749" cy="5820587"/>
          </a:xfrm>
          <a:prstGeom prst="rect">
            <a:avLst/>
          </a:prstGeom>
        </p:spPr>
      </p:pic>
    </p:spTree>
    <p:extLst>
      <p:ext uri="{BB962C8B-B14F-4D97-AF65-F5344CB8AC3E}">
        <p14:creationId xmlns:p14="http://schemas.microsoft.com/office/powerpoint/2010/main" val="3387677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18BBE-04F8-C86C-68A4-AC6D240969C4}"/>
              </a:ext>
            </a:extLst>
          </p:cNvPr>
          <p:cNvPicPr>
            <a:picLocks noChangeAspect="1"/>
          </p:cNvPicPr>
          <p:nvPr/>
        </p:nvPicPr>
        <p:blipFill>
          <a:blip r:embed="rId2"/>
          <a:stretch>
            <a:fillRect/>
          </a:stretch>
        </p:blipFill>
        <p:spPr>
          <a:xfrm>
            <a:off x="109148" y="582469"/>
            <a:ext cx="8554644" cy="6011114"/>
          </a:xfrm>
          <a:prstGeom prst="rect">
            <a:avLst/>
          </a:prstGeom>
        </p:spPr>
      </p:pic>
      <p:sp>
        <p:nvSpPr>
          <p:cNvPr id="4" name="TextBox 3">
            <a:extLst>
              <a:ext uri="{FF2B5EF4-FFF2-40B4-BE49-F238E27FC236}">
                <a16:creationId xmlns:a16="http://schemas.microsoft.com/office/drawing/2014/main" id="{B2DFF8ED-19BC-367B-9DB6-0B4A6243B321}"/>
              </a:ext>
            </a:extLst>
          </p:cNvPr>
          <p:cNvSpPr txBox="1"/>
          <p:nvPr/>
        </p:nvSpPr>
        <p:spPr>
          <a:xfrm>
            <a:off x="8120270" y="2315818"/>
            <a:ext cx="3120887" cy="1200329"/>
          </a:xfrm>
          <a:prstGeom prst="rect">
            <a:avLst/>
          </a:prstGeom>
          <a:noFill/>
        </p:spPr>
        <p:txBody>
          <a:bodyPr wrap="square" rtlCol="0">
            <a:spAutoFit/>
          </a:bodyPr>
          <a:lstStyle/>
          <a:p>
            <a:r>
              <a:rPr lang="en-US" dirty="0"/>
              <a:t>Which domains are getting connected to which voltage will be provided in power architecture.</a:t>
            </a:r>
          </a:p>
        </p:txBody>
      </p:sp>
    </p:spTree>
    <p:extLst>
      <p:ext uri="{BB962C8B-B14F-4D97-AF65-F5344CB8AC3E}">
        <p14:creationId xmlns:p14="http://schemas.microsoft.com/office/powerpoint/2010/main" val="1061066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618F2-414F-B548-48D9-D6E63E7B52AA}"/>
              </a:ext>
            </a:extLst>
          </p:cNvPr>
          <p:cNvPicPr>
            <a:picLocks noChangeAspect="1"/>
          </p:cNvPicPr>
          <p:nvPr/>
        </p:nvPicPr>
        <p:blipFill>
          <a:blip r:embed="rId2"/>
          <a:stretch>
            <a:fillRect/>
          </a:stretch>
        </p:blipFill>
        <p:spPr>
          <a:xfrm>
            <a:off x="1661493" y="394864"/>
            <a:ext cx="8869013" cy="6068272"/>
          </a:xfrm>
          <a:prstGeom prst="rect">
            <a:avLst/>
          </a:prstGeom>
        </p:spPr>
      </p:pic>
    </p:spTree>
    <p:extLst>
      <p:ext uri="{BB962C8B-B14F-4D97-AF65-F5344CB8AC3E}">
        <p14:creationId xmlns:p14="http://schemas.microsoft.com/office/powerpoint/2010/main" val="2853346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26E49-2C9E-254A-46AF-5088FC9A5509}"/>
              </a:ext>
            </a:extLst>
          </p:cNvPr>
          <p:cNvPicPr>
            <a:picLocks noChangeAspect="1"/>
          </p:cNvPicPr>
          <p:nvPr/>
        </p:nvPicPr>
        <p:blipFill>
          <a:blip r:embed="rId2"/>
          <a:stretch>
            <a:fillRect/>
          </a:stretch>
        </p:blipFill>
        <p:spPr>
          <a:xfrm>
            <a:off x="515826" y="159215"/>
            <a:ext cx="8516539" cy="6201640"/>
          </a:xfrm>
          <a:prstGeom prst="rect">
            <a:avLst/>
          </a:prstGeom>
        </p:spPr>
      </p:pic>
      <p:sp>
        <p:nvSpPr>
          <p:cNvPr id="4" name="TextBox 3">
            <a:extLst>
              <a:ext uri="{FF2B5EF4-FFF2-40B4-BE49-F238E27FC236}">
                <a16:creationId xmlns:a16="http://schemas.microsoft.com/office/drawing/2014/main" id="{80043DE4-211C-951E-15DF-7B5AD00582CD}"/>
              </a:ext>
            </a:extLst>
          </p:cNvPr>
          <p:cNvSpPr txBox="1"/>
          <p:nvPr/>
        </p:nvSpPr>
        <p:spPr>
          <a:xfrm>
            <a:off x="8465834" y="1759226"/>
            <a:ext cx="331203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UPF is input to RTL as to how the power supply will be given to the blocks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Swon</a:t>
            </a:r>
            <a:r>
              <a:rPr lang="en-US" dirty="0"/>
              <a:t>, </a:t>
            </a:r>
            <a:r>
              <a:rPr lang="en-US" dirty="0" err="1"/>
              <a:t>Swoff</a:t>
            </a:r>
            <a:r>
              <a:rPr lang="en-US" dirty="0"/>
              <a:t> will be in </a:t>
            </a:r>
            <a:r>
              <a:rPr lang="en-US" dirty="0" err="1"/>
              <a:t>swtich</a:t>
            </a:r>
            <a:r>
              <a:rPr lang="en-US" dirty="0"/>
              <a:t> table where we will define voltage corresponding to On and Off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706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D3BF9-6641-547E-90CC-CDB28530B551}"/>
              </a:ext>
            </a:extLst>
          </p:cNvPr>
          <p:cNvPicPr>
            <a:picLocks noChangeAspect="1"/>
          </p:cNvPicPr>
          <p:nvPr/>
        </p:nvPicPr>
        <p:blipFill>
          <a:blip r:embed="rId2"/>
          <a:stretch>
            <a:fillRect/>
          </a:stretch>
        </p:blipFill>
        <p:spPr>
          <a:xfrm>
            <a:off x="1389993" y="9047"/>
            <a:ext cx="9412013" cy="6839905"/>
          </a:xfrm>
          <a:prstGeom prst="rect">
            <a:avLst/>
          </a:prstGeom>
        </p:spPr>
      </p:pic>
    </p:spTree>
    <p:extLst>
      <p:ext uri="{BB962C8B-B14F-4D97-AF65-F5344CB8AC3E}">
        <p14:creationId xmlns:p14="http://schemas.microsoft.com/office/powerpoint/2010/main" val="1809321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3FEBE-3AAC-73F0-8188-E6BA2CD06261}"/>
              </a:ext>
            </a:extLst>
          </p:cNvPr>
          <p:cNvPicPr>
            <a:picLocks noChangeAspect="1"/>
          </p:cNvPicPr>
          <p:nvPr/>
        </p:nvPicPr>
        <p:blipFill>
          <a:blip r:embed="rId2"/>
          <a:stretch>
            <a:fillRect/>
          </a:stretch>
        </p:blipFill>
        <p:spPr>
          <a:xfrm>
            <a:off x="1771046" y="404390"/>
            <a:ext cx="8649907" cy="6049219"/>
          </a:xfrm>
          <a:prstGeom prst="rect">
            <a:avLst/>
          </a:prstGeom>
        </p:spPr>
      </p:pic>
    </p:spTree>
    <p:extLst>
      <p:ext uri="{BB962C8B-B14F-4D97-AF65-F5344CB8AC3E}">
        <p14:creationId xmlns:p14="http://schemas.microsoft.com/office/powerpoint/2010/main" val="793175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11B52-FCC0-6B66-D551-21AACB15D2A4}"/>
              </a:ext>
            </a:extLst>
          </p:cNvPr>
          <p:cNvPicPr>
            <a:picLocks noChangeAspect="1"/>
          </p:cNvPicPr>
          <p:nvPr/>
        </p:nvPicPr>
        <p:blipFill>
          <a:blip r:embed="rId2"/>
          <a:stretch>
            <a:fillRect/>
          </a:stretch>
        </p:blipFill>
        <p:spPr>
          <a:xfrm>
            <a:off x="0" y="275785"/>
            <a:ext cx="8754697" cy="6306430"/>
          </a:xfrm>
          <a:prstGeom prst="rect">
            <a:avLst/>
          </a:prstGeom>
        </p:spPr>
      </p:pic>
      <p:sp>
        <p:nvSpPr>
          <p:cNvPr id="6" name="TextBox 5">
            <a:extLst>
              <a:ext uri="{FF2B5EF4-FFF2-40B4-BE49-F238E27FC236}">
                <a16:creationId xmlns:a16="http://schemas.microsoft.com/office/drawing/2014/main" id="{5EF4E3F0-BCAB-8ABA-AD71-0405E1B97E0E}"/>
              </a:ext>
            </a:extLst>
          </p:cNvPr>
          <p:cNvSpPr txBox="1"/>
          <p:nvPr/>
        </p:nvSpPr>
        <p:spPr>
          <a:xfrm>
            <a:off x="8607287" y="1699590"/>
            <a:ext cx="3269974" cy="646331"/>
          </a:xfrm>
          <a:prstGeom prst="rect">
            <a:avLst/>
          </a:prstGeom>
          <a:noFill/>
        </p:spPr>
        <p:txBody>
          <a:bodyPr wrap="square" rtlCol="0">
            <a:spAutoFit/>
          </a:bodyPr>
          <a:lstStyle/>
          <a:p>
            <a:pPr marL="285750" indent="-285750">
              <a:buFont typeface="Arial" panose="020B0604020202020204" pitchFamily="34" charset="0"/>
              <a:buChar char="•"/>
            </a:pPr>
            <a:r>
              <a:rPr lang="en-US" dirty="0"/>
              <a:t>For VDD whenever state is “ON_10”, then voltage is 1.0</a:t>
            </a:r>
          </a:p>
        </p:txBody>
      </p:sp>
    </p:spTree>
    <p:extLst>
      <p:ext uri="{BB962C8B-B14F-4D97-AF65-F5344CB8AC3E}">
        <p14:creationId xmlns:p14="http://schemas.microsoft.com/office/powerpoint/2010/main" val="3886675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8E759-CF0B-3ACE-B9C0-80F136DEF8C4}"/>
              </a:ext>
            </a:extLst>
          </p:cNvPr>
          <p:cNvPicPr>
            <a:picLocks noChangeAspect="1"/>
          </p:cNvPicPr>
          <p:nvPr/>
        </p:nvPicPr>
        <p:blipFill>
          <a:blip r:embed="rId2"/>
          <a:stretch>
            <a:fillRect/>
          </a:stretch>
        </p:blipFill>
        <p:spPr>
          <a:xfrm>
            <a:off x="1790099" y="394864"/>
            <a:ext cx="8611802" cy="6068272"/>
          </a:xfrm>
          <a:prstGeom prst="rect">
            <a:avLst/>
          </a:prstGeom>
        </p:spPr>
      </p:pic>
    </p:spTree>
    <p:extLst>
      <p:ext uri="{BB962C8B-B14F-4D97-AF65-F5344CB8AC3E}">
        <p14:creationId xmlns:p14="http://schemas.microsoft.com/office/powerpoint/2010/main" val="222192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CCB0EB-E222-A45E-38F7-7A0C90CAA02A}"/>
              </a:ext>
            </a:extLst>
          </p:cNvPr>
          <p:cNvPicPr>
            <a:picLocks noChangeAspect="1"/>
          </p:cNvPicPr>
          <p:nvPr/>
        </p:nvPicPr>
        <p:blipFill>
          <a:blip r:embed="rId2"/>
          <a:stretch>
            <a:fillRect/>
          </a:stretch>
        </p:blipFill>
        <p:spPr>
          <a:xfrm>
            <a:off x="254710" y="453038"/>
            <a:ext cx="8621328" cy="6230219"/>
          </a:xfrm>
          <a:prstGeom prst="rect">
            <a:avLst/>
          </a:prstGeom>
        </p:spPr>
      </p:pic>
      <p:sp>
        <p:nvSpPr>
          <p:cNvPr id="4" name="TextBox 3">
            <a:extLst>
              <a:ext uri="{FF2B5EF4-FFF2-40B4-BE49-F238E27FC236}">
                <a16:creationId xmlns:a16="http://schemas.microsoft.com/office/drawing/2014/main" id="{61240DFA-B857-A17F-4FF0-B0001DE34C09}"/>
              </a:ext>
            </a:extLst>
          </p:cNvPr>
          <p:cNvSpPr txBox="1"/>
          <p:nvPr/>
        </p:nvSpPr>
        <p:spPr>
          <a:xfrm>
            <a:off x="8728727" y="2623930"/>
            <a:ext cx="3135282" cy="369332"/>
          </a:xfrm>
          <a:prstGeom prst="rect">
            <a:avLst/>
          </a:prstGeom>
          <a:noFill/>
        </p:spPr>
        <p:txBody>
          <a:bodyPr wrap="none" rtlCol="0">
            <a:spAutoFit/>
          </a:bodyPr>
          <a:lstStyle/>
          <a:p>
            <a:r>
              <a:rPr lang="en-US" dirty="0"/>
              <a:t>Definition of retention registers</a:t>
            </a:r>
          </a:p>
        </p:txBody>
      </p:sp>
    </p:spTree>
    <p:extLst>
      <p:ext uri="{BB962C8B-B14F-4D97-AF65-F5344CB8AC3E}">
        <p14:creationId xmlns:p14="http://schemas.microsoft.com/office/powerpoint/2010/main" val="237464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CB5E8-EF5E-DDAD-013A-F38387A61F55}"/>
              </a:ext>
            </a:extLst>
          </p:cNvPr>
          <p:cNvPicPr>
            <a:picLocks noChangeAspect="1"/>
          </p:cNvPicPr>
          <p:nvPr/>
        </p:nvPicPr>
        <p:blipFill>
          <a:blip r:embed="rId2"/>
          <a:stretch>
            <a:fillRect/>
          </a:stretch>
        </p:blipFill>
        <p:spPr>
          <a:xfrm>
            <a:off x="220955" y="337706"/>
            <a:ext cx="8668960" cy="6182588"/>
          </a:xfrm>
          <a:prstGeom prst="rect">
            <a:avLst/>
          </a:prstGeom>
        </p:spPr>
      </p:pic>
      <p:sp>
        <p:nvSpPr>
          <p:cNvPr id="4" name="TextBox 3">
            <a:extLst>
              <a:ext uri="{FF2B5EF4-FFF2-40B4-BE49-F238E27FC236}">
                <a16:creationId xmlns:a16="http://schemas.microsoft.com/office/drawing/2014/main" id="{A07DE66C-34B2-B43A-0200-1A939C6AFEC6}"/>
              </a:ext>
            </a:extLst>
          </p:cNvPr>
          <p:cNvSpPr txBox="1"/>
          <p:nvPr/>
        </p:nvSpPr>
        <p:spPr>
          <a:xfrm>
            <a:off x="8070574" y="2152815"/>
            <a:ext cx="286246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AND Isolation cells </a:t>
            </a:r>
            <a:r>
              <a:rPr lang="en-US" dirty="0" err="1"/>
              <a:t>clamp_value</a:t>
            </a:r>
            <a:r>
              <a:rPr lang="en-US" dirty="0"/>
              <a:t> is 0 while for OR Isolation cells </a:t>
            </a:r>
            <a:r>
              <a:rPr lang="en-US" dirty="0" err="1"/>
              <a:t>clamp_value</a:t>
            </a:r>
            <a:r>
              <a:rPr lang="en-US" dirty="0"/>
              <a:t> is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Notice that Enable signal for Isolation cell is in the RTL</a:t>
            </a:r>
          </a:p>
        </p:txBody>
      </p:sp>
    </p:spTree>
    <p:extLst>
      <p:ext uri="{BB962C8B-B14F-4D97-AF65-F5344CB8AC3E}">
        <p14:creationId xmlns:p14="http://schemas.microsoft.com/office/powerpoint/2010/main" val="894114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72446-A71E-2038-7F11-B7768102764A}"/>
              </a:ext>
            </a:extLst>
          </p:cNvPr>
          <p:cNvPicPr>
            <a:picLocks noChangeAspect="1"/>
          </p:cNvPicPr>
          <p:nvPr/>
        </p:nvPicPr>
        <p:blipFill>
          <a:blip r:embed="rId2"/>
          <a:stretch>
            <a:fillRect/>
          </a:stretch>
        </p:blipFill>
        <p:spPr>
          <a:xfrm>
            <a:off x="191849" y="399627"/>
            <a:ext cx="8564170" cy="6058746"/>
          </a:xfrm>
          <a:prstGeom prst="rect">
            <a:avLst/>
          </a:prstGeom>
        </p:spPr>
      </p:pic>
      <p:sp>
        <p:nvSpPr>
          <p:cNvPr id="4" name="TextBox 3">
            <a:extLst>
              <a:ext uri="{FF2B5EF4-FFF2-40B4-BE49-F238E27FC236}">
                <a16:creationId xmlns:a16="http://schemas.microsoft.com/office/drawing/2014/main" id="{6A3529ED-0668-5F81-0FA4-A23FD014174B}"/>
              </a:ext>
            </a:extLst>
          </p:cNvPr>
          <p:cNvSpPr txBox="1"/>
          <p:nvPr/>
        </p:nvSpPr>
        <p:spPr>
          <a:xfrm>
            <a:off x="8452377" y="1947014"/>
            <a:ext cx="360475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Although AND is shown here in figure it is actually OR Isolation cells.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location is parent then the isolation cell is placed in parent domain when it is self it is placed in the same 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mISO</a:t>
            </a:r>
            <a:r>
              <a:rPr lang="en-US" dirty="0"/>
              <a:t> is RTL which is placed in RTL.</a:t>
            </a:r>
          </a:p>
        </p:txBody>
      </p:sp>
    </p:spTree>
    <p:extLst>
      <p:ext uri="{BB962C8B-B14F-4D97-AF65-F5344CB8AC3E}">
        <p14:creationId xmlns:p14="http://schemas.microsoft.com/office/powerpoint/2010/main" val="3158533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7E5D3-8081-5B64-708B-847725CECDB6}"/>
              </a:ext>
            </a:extLst>
          </p:cNvPr>
          <p:cNvPicPr>
            <a:picLocks noChangeAspect="1"/>
          </p:cNvPicPr>
          <p:nvPr/>
        </p:nvPicPr>
        <p:blipFill>
          <a:blip r:embed="rId2"/>
          <a:stretch>
            <a:fillRect/>
          </a:stretch>
        </p:blipFill>
        <p:spPr>
          <a:xfrm>
            <a:off x="1813915" y="456785"/>
            <a:ext cx="8564170" cy="5944430"/>
          </a:xfrm>
          <a:prstGeom prst="rect">
            <a:avLst/>
          </a:prstGeom>
        </p:spPr>
      </p:pic>
    </p:spTree>
    <p:extLst>
      <p:ext uri="{BB962C8B-B14F-4D97-AF65-F5344CB8AC3E}">
        <p14:creationId xmlns:p14="http://schemas.microsoft.com/office/powerpoint/2010/main" val="2496039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E503E5-5356-1DE6-0BF7-6EBBC2B56C5C}"/>
              </a:ext>
            </a:extLst>
          </p:cNvPr>
          <p:cNvPicPr>
            <a:picLocks noChangeAspect="1"/>
          </p:cNvPicPr>
          <p:nvPr/>
        </p:nvPicPr>
        <p:blipFill>
          <a:blip r:embed="rId2"/>
          <a:stretch>
            <a:fillRect/>
          </a:stretch>
        </p:blipFill>
        <p:spPr>
          <a:xfrm>
            <a:off x="237862" y="342469"/>
            <a:ext cx="8592749" cy="6173061"/>
          </a:xfrm>
          <a:prstGeom prst="rect">
            <a:avLst/>
          </a:prstGeom>
        </p:spPr>
      </p:pic>
      <p:sp>
        <p:nvSpPr>
          <p:cNvPr id="4" name="TextBox 3">
            <a:extLst>
              <a:ext uri="{FF2B5EF4-FFF2-40B4-BE49-F238E27FC236}">
                <a16:creationId xmlns:a16="http://schemas.microsoft.com/office/drawing/2014/main" id="{543A1CB3-C5CC-355C-CB2A-D27A0AB81C8C}"/>
              </a:ext>
            </a:extLst>
          </p:cNvPr>
          <p:cNvSpPr txBox="1"/>
          <p:nvPr/>
        </p:nvSpPr>
        <p:spPr>
          <a:xfrm>
            <a:off x="9322025" y="1529395"/>
            <a:ext cx="2190215" cy="369332"/>
          </a:xfrm>
          <a:prstGeom prst="rect">
            <a:avLst/>
          </a:prstGeom>
          <a:noFill/>
        </p:spPr>
        <p:txBody>
          <a:bodyPr wrap="none" rtlCol="0">
            <a:spAutoFit/>
          </a:bodyPr>
          <a:lstStyle/>
          <a:p>
            <a:r>
              <a:rPr lang="en-US" dirty="0"/>
              <a:t>0.1V is </a:t>
            </a:r>
            <a:r>
              <a:rPr lang="en-US"/>
              <a:t>the threshold`</a:t>
            </a:r>
          </a:p>
        </p:txBody>
      </p:sp>
    </p:spTree>
    <p:extLst>
      <p:ext uri="{BB962C8B-B14F-4D97-AF65-F5344CB8AC3E}">
        <p14:creationId xmlns:p14="http://schemas.microsoft.com/office/powerpoint/2010/main" val="150780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FB173-1020-73DF-09BA-707EE28B933B}"/>
              </a:ext>
            </a:extLst>
          </p:cNvPr>
          <p:cNvPicPr>
            <a:picLocks noChangeAspect="1"/>
          </p:cNvPicPr>
          <p:nvPr/>
        </p:nvPicPr>
        <p:blipFill>
          <a:blip r:embed="rId2"/>
          <a:stretch>
            <a:fillRect/>
          </a:stretch>
        </p:blipFill>
        <p:spPr>
          <a:xfrm>
            <a:off x="1675783" y="990259"/>
            <a:ext cx="8840434" cy="4877481"/>
          </a:xfrm>
          <a:prstGeom prst="rect">
            <a:avLst/>
          </a:prstGeom>
        </p:spPr>
      </p:pic>
    </p:spTree>
    <p:extLst>
      <p:ext uri="{BB962C8B-B14F-4D97-AF65-F5344CB8AC3E}">
        <p14:creationId xmlns:p14="http://schemas.microsoft.com/office/powerpoint/2010/main" val="3354414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07EC6-7159-EFA3-1DFA-CFAEE6DB012E}"/>
              </a:ext>
            </a:extLst>
          </p:cNvPr>
          <p:cNvPicPr>
            <a:picLocks noChangeAspect="1"/>
          </p:cNvPicPr>
          <p:nvPr/>
        </p:nvPicPr>
        <p:blipFill>
          <a:blip r:embed="rId2"/>
          <a:stretch>
            <a:fillRect/>
          </a:stretch>
        </p:blipFill>
        <p:spPr>
          <a:xfrm>
            <a:off x="1651967" y="304364"/>
            <a:ext cx="8888065" cy="6249272"/>
          </a:xfrm>
          <a:prstGeom prst="rect">
            <a:avLst/>
          </a:prstGeom>
        </p:spPr>
      </p:pic>
    </p:spTree>
    <p:extLst>
      <p:ext uri="{BB962C8B-B14F-4D97-AF65-F5344CB8AC3E}">
        <p14:creationId xmlns:p14="http://schemas.microsoft.com/office/powerpoint/2010/main" val="239915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BFB38-F509-AD21-8423-9BB460C21AA1}"/>
              </a:ext>
            </a:extLst>
          </p:cNvPr>
          <p:cNvPicPr>
            <a:picLocks noChangeAspect="1"/>
          </p:cNvPicPr>
          <p:nvPr/>
        </p:nvPicPr>
        <p:blipFill>
          <a:blip r:embed="rId2"/>
          <a:stretch>
            <a:fillRect/>
          </a:stretch>
        </p:blipFill>
        <p:spPr>
          <a:xfrm>
            <a:off x="1280440" y="894996"/>
            <a:ext cx="9631119" cy="5068007"/>
          </a:xfrm>
          <a:prstGeom prst="rect">
            <a:avLst/>
          </a:prstGeom>
        </p:spPr>
      </p:pic>
    </p:spTree>
    <p:extLst>
      <p:ext uri="{BB962C8B-B14F-4D97-AF65-F5344CB8AC3E}">
        <p14:creationId xmlns:p14="http://schemas.microsoft.com/office/powerpoint/2010/main" val="3925371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975F8-6010-97CD-74C1-070F3462287C}"/>
              </a:ext>
            </a:extLst>
          </p:cNvPr>
          <p:cNvPicPr>
            <a:picLocks noChangeAspect="1"/>
          </p:cNvPicPr>
          <p:nvPr/>
        </p:nvPicPr>
        <p:blipFill>
          <a:blip r:embed="rId2"/>
          <a:stretch>
            <a:fillRect/>
          </a:stretch>
        </p:blipFill>
        <p:spPr>
          <a:xfrm>
            <a:off x="1747230" y="256732"/>
            <a:ext cx="8697539" cy="6344535"/>
          </a:xfrm>
          <a:prstGeom prst="rect">
            <a:avLst/>
          </a:prstGeom>
        </p:spPr>
      </p:pic>
    </p:spTree>
    <p:extLst>
      <p:ext uri="{BB962C8B-B14F-4D97-AF65-F5344CB8AC3E}">
        <p14:creationId xmlns:p14="http://schemas.microsoft.com/office/powerpoint/2010/main" val="3831433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F5988-2E1A-1E7B-02A9-66BFC5E9A828}"/>
              </a:ext>
            </a:extLst>
          </p:cNvPr>
          <p:cNvPicPr>
            <a:picLocks noChangeAspect="1"/>
          </p:cNvPicPr>
          <p:nvPr/>
        </p:nvPicPr>
        <p:blipFill>
          <a:blip r:embed="rId2"/>
          <a:stretch>
            <a:fillRect/>
          </a:stretch>
        </p:blipFill>
        <p:spPr>
          <a:xfrm>
            <a:off x="1609099" y="342469"/>
            <a:ext cx="8973802" cy="6173061"/>
          </a:xfrm>
          <a:prstGeom prst="rect">
            <a:avLst/>
          </a:prstGeom>
        </p:spPr>
      </p:pic>
    </p:spTree>
    <p:extLst>
      <p:ext uri="{BB962C8B-B14F-4D97-AF65-F5344CB8AC3E}">
        <p14:creationId xmlns:p14="http://schemas.microsoft.com/office/powerpoint/2010/main" val="169813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A3D3AB-AB2C-A06E-B351-3942E1878660}"/>
              </a:ext>
            </a:extLst>
          </p:cNvPr>
          <p:cNvPicPr>
            <a:picLocks noChangeAspect="1"/>
          </p:cNvPicPr>
          <p:nvPr/>
        </p:nvPicPr>
        <p:blipFill>
          <a:blip r:embed="rId2"/>
          <a:stretch>
            <a:fillRect/>
          </a:stretch>
        </p:blipFill>
        <p:spPr>
          <a:xfrm>
            <a:off x="1771046" y="256732"/>
            <a:ext cx="8649907" cy="6344535"/>
          </a:xfrm>
          <a:prstGeom prst="rect">
            <a:avLst/>
          </a:prstGeom>
        </p:spPr>
      </p:pic>
    </p:spTree>
    <p:extLst>
      <p:ext uri="{BB962C8B-B14F-4D97-AF65-F5344CB8AC3E}">
        <p14:creationId xmlns:p14="http://schemas.microsoft.com/office/powerpoint/2010/main" val="3659132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6BAAB-E89C-8B7A-7655-773FEDC34D3A}"/>
              </a:ext>
            </a:extLst>
          </p:cNvPr>
          <p:cNvPicPr>
            <a:picLocks noChangeAspect="1"/>
          </p:cNvPicPr>
          <p:nvPr/>
        </p:nvPicPr>
        <p:blipFill>
          <a:blip r:embed="rId2"/>
          <a:stretch>
            <a:fillRect/>
          </a:stretch>
        </p:blipFill>
        <p:spPr>
          <a:xfrm>
            <a:off x="1747230" y="266258"/>
            <a:ext cx="8697539" cy="6325483"/>
          </a:xfrm>
          <a:prstGeom prst="rect">
            <a:avLst/>
          </a:prstGeom>
        </p:spPr>
      </p:pic>
    </p:spTree>
    <p:extLst>
      <p:ext uri="{BB962C8B-B14F-4D97-AF65-F5344CB8AC3E}">
        <p14:creationId xmlns:p14="http://schemas.microsoft.com/office/powerpoint/2010/main" val="2034508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39120-2835-2BB5-0632-01E3D9BB4CE2}"/>
              </a:ext>
            </a:extLst>
          </p:cNvPr>
          <p:cNvPicPr>
            <a:picLocks noChangeAspect="1"/>
          </p:cNvPicPr>
          <p:nvPr/>
        </p:nvPicPr>
        <p:blipFill>
          <a:blip r:embed="rId2"/>
          <a:stretch>
            <a:fillRect/>
          </a:stretch>
        </p:blipFill>
        <p:spPr>
          <a:xfrm>
            <a:off x="1751994" y="394864"/>
            <a:ext cx="8688012" cy="6068272"/>
          </a:xfrm>
          <a:prstGeom prst="rect">
            <a:avLst/>
          </a:prstGeom>
        </p:spPr>
      </p:pic>
    </p:spTree>
    <p:extLst>
      <p:ext uri="{BB962C8B-B14F-4D97-AF65-F5344CB8AC3E}">
        <p14:creationId xmlns:p14="http://schemas.microsoft.com/office/powerpoint/2010/main" val="3972313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C9BD-E9B7-CAC5-F2C5-C8C88981272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F78436-8992-A144-D61D-37E4CE485335}"/>
              </a:ext>
            </a:extLst>
          </p:cNvPr>
          <p:cNvPicPr>
            <a:picLocks noGrp="1" noChangeAspect="1"/>
          </p:cNvPicPr>
          <p:nvPr>
            <p:ph idx="1"/>
          </p:nvPr>
        </p:nvPicPr>
        <p:blipFill>
          <a:blip r:embed="rId2"/>
          <a:stretch>
            <a:fillRect/>
          </a:stretch>
        </p:blipFill>
        <p:spPr>
          <a:xfrm>
            <a:off x="3178288" y="1825625"/>
            <a:ext cx="5835423" cy="4351338"/>
          </a:xfrm>
        </p:spPr>
      </p:pic>
    </p:spTree>
    <p:extLst>
      <p:ext uri="{BB962C8B-B14F-4D97-AF65-F5344CB8AC3E}">
        <p14:creationId xmlns:p14="http://schemas.microsoft.com/office/powerpoint/2010/main" val="294354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B696-3B9C-8E12-4C27-76969A2B7D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611AAD-4C47-20E3-7D73-B96DE4C05A76}"/>
              </a:ext>
            </a:extLst>
          </p:cNvPr>
          <p:cNvPicPr>
            <a:picLocks noGrp="1" noChangeAspect="1"/>
          </p:cNvPicPr>
          <p:nvPr>
            <p:ph idx="1"/>
          </p:nvPr>
        </p:nvPicPr>
        <p:blipFill>
          <a:blip r:embed="rId2"/>
          <a:stretch>
            <a:fillRect/>
          </a:stretch>
        </p:blipFill>
        <p:spPr>
          <a:xfrm>
            <a:off x="864034" y="1825625"/>
            <a:ext cx="10463931" cy="4351338"/>
          </a:xfrm>
        </p:spPr>
      </p:pic>
    </p:spTree>
    <p:extLst>
      <p:ext uri="{BB962C8B-B14F-4D97-AF65-F5344CB8AC3E}">
        <p14:creationId xmlns:p14="http://schemas.microsoft.com/office/powerpoint/2010/main" val="3445666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12672</TotalTime>
  <Words>1600</Words>
  <Application>Microsoft Office PowerPoint</Application>
  <PresentationFormat>Widescreen</PresentationFormat>
  <Paragraphs>125</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Calibri Light</vt:lpstr>
      <vt:lpstr>inherit</vt:lpstr>
      <vt:lpstr>Office Theme</vt:lpstr>
      <vt:lpstr>PowerPoint Presentation</vt:lpstr>
      <vt:lpstr>Unit 3: Number system and radix format and hex to binary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4: Number of bits required and compliments</vt:lpstr>
      <vt:lpstr>PowerPoint Presentation</vt:lpstr>
      <vt:lpstr>PowerPoint Presentation</vt:lpstr>
      <vt:lpstr>PowerPoint Presentation</vt:lpstr>
      <vt:lpstr>PowerPoint Presentation</vt:lpstr>
      <vt:lpstr>PowerPoint Presentation</vt:lpstr>
      <vt:lpstr>Remember that negative number is stored always in 2’s complement in verilog</vt:lpstr>
      <vt:lpstr>When the number is read. If it is signed reg then the Verilog will check MSB, if it is unsigned Verilog will not care about MSB</vt:lpstr>
      <vt:lpstr>PowerPoint Presentation</vt:lpstr>
      <vt:lpstr>Signed no subtraction - Read Carefully !!</vt:lpstr>
      <vt:lpstr>Signed no subtraction - Read Carefully !!</vt:lpstr>
      <vt:lpstr>2’s complement ignores the carry hence reduced hardware and hence it is preferred over 1’s complement for arithmetic operations </vt:lpstr>
      <vt:lpstr>Useful Links to understand CDC and Two-stage synchronizers</vt:lpstr>
      <vt:lpstr>Mealy and moore diagrams</vt:lpstr>
      <vt:lpstr>K-Maps</vt:lpstr>
      <vt:lpstr>Linting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RUPAWALA</dc:creator>
  <cp:lastModifiedBy>IBRAHIM RUPAWALA</cp:lastModifiedBy>
  <cp:revision>1</cp:revision>
  <dcterms:created xsi:type="dcterms:W3CDTF">2023-03-24T19:30:55Z</dcterms:created>
  <dcterms:modified xsi:type="dcterms:W3CDTF">2023-04-06T04:15:07Z</dcterms:modified>
</cp:coreProperties>
</file>